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0" r:id="rId1"/>
  </p:sldMasterIdLst>
  <p:notesMasterIdLst>
    <p:notesMasterId r:id="rId15"/>
  </p:notesMasterIdLst>
  <p:sldIdLst>
    <p:sldId id="305" r:id="rId2"/>
    <p:sldId id="315" r:id="rId3"/>
    <p:sldId id="303" r:id="rId4"/>
    <p:sldId id="299" r:id="rId5"/>
    <p:sldId id="306" r:id="rId6"/>
    <p:sldId id="304" r:id="rId7"/>
    <p:sldId id="307" r:id="rId8"/>
    <p:sldId id="308" r:id="rId9"/>
    <p:sldId id="321" r:id="rId10"/>
    <p:sldId id="313" r:id="rId11"/>
    <p:sldId id="320" r:id="rId12"/>
    <p:sldId id="322" r:id="rId13"/>
    <p:sldId id="318" r:id="rId14"/>
  </p:sldIdLst>
  <p:sldSz cx="9144000" cy="6858000" type="screen4x3"/>
  <p:notesSz cx="70104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2400" b="1"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2400" b="1"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2400" b="1"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2400" b="1"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6CAA"/>
    <a:srgbClr val="082947"/>
    <a:srgbClr val="CEA052"/>
    <a:srgbClr val="99CCFF"/>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069" autoAdjust="0"/>
    <p:restoredTop sz="94660"/>
  </p:normalViewPr>
  <p:slideViewPr>
    <p:cSldViewPr>
      <p:cViewPr varScale="1">
        <p:scale>
          <a:sx n="81" d="100"/>
          <a:sy n="81" d="100"/>
        </p:scale>
        <p:origin x="1661"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2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267A3F2-FF2A-4299-92A7-BBE21E86A1FF}"/>
              </a:ext>
            </a:extLst>
          </p:cNvPr>
          <p:cNvSpPr>
            <a:spLocks noGrp="1"/>
          </p:cNvSpPr>
          <p:nvPr>
            <p:ph type="hdr" sz="quarter"/>
          </p:nvPr>
        </p:nvSpPr>
        <p:spPr>
          <a:xfrm>
            <a:off x="0" y="0"/>
            <a:ext cx="3037840" cy="464820"/>
          </a:xfrm>
          <a:prstGeom prst="rect">
            <a:avLst/>
          </a:prstGeom>
        </p:spPr>
        <p:txBody>
          <a:bodyPr vert="horz" lIns="93177" tIns="46589" rIns="93177" bIns="46589" rtlCol="0"/>
          <a:lstStyle>
            <a:lvl1pPr algn="l" eaLnBrk="0" hangingPunct="0">
              <a:defRPr sz="1200">
                <a:latin typeface="Times New Roman" pitchFamily="18" charset="0"/>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7EA69FD3-4F77-4428-A708-C613DF7C34F1}"/>
              </a:ext>
            </a:extLst>
          </p:cNvPr>
          <p:cNvSpPr>
            <a:spLocks noGrp="1"/>
          </p:cNvSpPr>
          <p:nvPr>
            <p:ph type="dt" idx="1"/>
          </p:nvPr>
        </p:nvSpPr>
        <p:spPr>
          <a:xfrm>
            <a:off x="3970938" y="0"/>
            <a:ext cx="3037840" cy="464820"/>
          </a:xfrm>
          <a:prstGeom prst="rect">
            <a:avLst/>
          </a:prstGeom>
        </p:spPr>
        <p:txBody>
          <a:bodyPr vert="horz" wrap="square" lIns="93177" tIns="46589" rIns="93177" bIns="46589" numCol="1" anchor="t" anchorCtr="0" compatLnSpc="1">
            <a:prstTxWarp prst="textNoShape">
              <a:avLst/>
            </a:prstTxWarp>
          </a:bodyPr>
          <a:lstStyle>
            <a:lvl1pPr algn="r">
              <a:defRPr sz="1200" smtClean="0"/>
            </a:lvl1pPr>
          </a:lstStyle>
          <a:p>
            <a:pPr>
              <a:defRPr/>
            </a:pPr>
            <a:fld id="{6170CE60-57FE-403E-A02D-3D16C9E3D367}" type="datetimeFigureOut">
              <a:rPr lang="en-US" altLang="en-US"/>
              <a:pPr>
                <a:defRPr/>
              </a:pPr>
              <a:t>1/22/2020</a:t>
            </a:fld>
            <a:endParaRPr lang="en-US" altLang="en-US"/>
          </a:p>
        </p:txBody>
      </p:sp>
      <p:sp>
        <p:nvSpPr>
          <p:cNvPr id="4" name="Slide Image Placeholder 3">
            <a:extLst>
              <a:ext uri="{FF2B5EF4-FFF2-40B4-BE49-F238E27FC236}">
                <a16:creationId xmlns:a16="http://schemas.microsoft.com/office/drawing/2014/main" id="{9F1C4191-75C0-42EA-AD20-174FB521C0BC}"/>
              </a:ext>
            </a:extLst>
          </p:cNvPr>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237902F5-660B-40A5-AC18-E5FD4023DDAC}"/>
              </a:ext>
            </a:extLst>
          </p:cNvPr>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BFF0C5C2-D6A4-4FC7-AA8A-FC32C5BF9616}"/>
              </a:ext>
            </a:extLst>
          </p:cNvPr>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eaLnBrk="0" hangingPunct="0">
              <a:defRPr sz="1200">
                <a:latin typeface="Times New Roman" pitchFamily="18" charset="0"/>
                <a:ea typeface="+mn-ea"/>
                <a:cs typeface="+mn-cs"/>
              </a:defRPr>
            </a:lvl1pPr>
          </a:lstStyle>
          <a:p>
            <a:pPr>
              <a:defRPr/>
            </a:pPr>
            <a:endParaRPr lang="en-US"/>
          </a:p>
        </p:txBody>
      </p:sp>
      <p:sp>
        <p:nvSpPr>
          <p:cNvPr id="7" name="Slide Number Placeholder 6">
            <a:extLst>
              <a:ext uri="{FF2B5EF4-FFF2-40B4-BE49-F238E27FC236}">
                <a16:creationId xmlns:a16="http://schemas.microsoft.com/office/drawing/2014/main" id="{F4E2D5C3-9238-4991-B818-EF71F3FF3CE4}"/>
              </a:ext>
            </a:extLst>
          </p:cNvPr>
          <p:cNvSpPr>
            <a:spLocks noGrp="1"/>
          </p:cNvSpPr>
          <p:nvPr>
            <p:ph type="sldNum" sz="quarter" idx="5"/>
          </p:nvPr>
        </p:nvSpPr>
        <p:spPr>
          <a:xfrm>
            <a:off x="3970938" y="8829967"/>
            <a:ext cx="3037840" cy="464820"/>
          </a:xfrm>
          <a:prstGeom prst="rect">
            <a:avLst/>
          </a:prstGeom>
        </p:spPr>
        <p:txBody>
          <a:bodyPr vert="horz" wrap="square" lIns="93177" tIns="46589" rIns="93177" bIns="46589" numCol="1" anchor="b" anchorCtr="0" compatLnSpc="1">
            <a:prstTxWarp prst="textNoShape">
              <a:avLst/>
            </a:prstTxWarp>
          </a:bodyPr>
          <a:lstStyle>
            <a:lvl1pPr algn="r">
              <a:defRPr sz="1200" smtClean="0"/>
            </a:lvl1pPr>
          </a:lstStyle>
          <a:p>
            <a:pPr>
              <a:defRPr/>
            </a:pPr>
            <a:fld id="{C4A76DB3-FA26-4CCD-980A-D63B91829EC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C4A76DB3-FA26-4CCD-980A-D63B91829ECF}" type="slidenum">
              <a:rPr lang="en-US" altLang="en-US" smtClean="0"/>
              <a:pPr>
                <a:defRPr/>
              </a:pPr>
              <a:t>3</a:t>
            </a:fld>
            <a:endParaRPr lang="en-US" altLang="en-US"/>
          </a:p>
        </p:txBody>
      </p:sp>
    </p:spTree>
    <p:extLst>
      <p:ext uri="{BB962C8B-B14F-4D97-AF65-F5344CB8AC3E}">
        <p14:creationId xmlns:p14="http://schemas.microsoft.com/office/powerpoint/2010/main" val="24416456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C4A76DB3-FA26-4CCD-980A-D63B91829ECF}" type="slidenum">
              <a:rPr lang="en-US" altLang="en-US" smtClean="0"/>
              <a:pPr>
                <a:defRPr/>
              </a:pPr>
              <a:t>4</a:t>
            </a:fld>
            <a:endParaRPr lang="en-US" altLang="en-US"/>
          </a:p>
        </p:txBody>
      </p:sp>
    </p:spTree>
    <p:extLst>
      <p:ext uri="{BB962C8B-B14F-4D97-AF65-F5344CB8AC3E}">
        <p14:creationId xmlns:p14="http://schemas.microsoft.com/office/powerpoint/2010/main" val="11427105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3654740E-3109-4875-893B-E7435DB80855}"/>
              </a:ext>
            </a:extLst>
          </p:cNvPr>
          <p:cNvSpPr>
            <a:spLocks noChangeArrowheads="1"/>
          </p:cNvSpPr>
          <p:nvPr/>
        </p:nvSpPr>
        <p:spPr bwMode="auto">
          <a:xfrm>
            <a:off x="381000" y="990600"/>
            <a:ext cx="76200" cy="5105400"/>
          </a:xfrm>
          <a:prstGeom prst="rect">
            <a:avLst/>
          </a:prstGeom>
          <a:solidFill>
            <a:srgbClr val="082947"/>
          </a:solidFill>
          <a:ln>
            <a:noFill/>
          </a:ln>
          <a:effectLst/>
        </p:spPr>
        <p:txBody>
          <a:bodyPr wrap="none" anchor="ctr"/>
          <a:lstStyle>
            <a:lvl1pPr>
              <a:defRPr b="1">
                <a:solidFill>
                  <a:schemeClr val="tx1"/>
                </a:solidFill>
                <a:latin typeface="Times New Roman" pitchFamily="18" charset="0"/>
              </a:defRPr>
            </a:lvl1pPr>
            <a:lvl2pPr marL="742950" indent="-285750">
              <a:defRPr b="1">
                <a:solidFill>
                  <a:schemeClr val="tx1"/>
                </a:solidFill>
                <a:latin typeface="Times New Roman" pitchFamily="18" charset="0"/>
              </a:defRPr>
            </a:lvl2pPr>
            <a:lvl3pPr marL="1143000" indent="-228600">
              <a:defRPr b="1">
                <a:solidFill>
                  <a:schemeClr val="tx1"/>
                </a:solidFill>
                <a:latin typeface="Times New Roman" pitchFamily="18" charset="0"/>
              </a:defRPr>
            </a:lvl3pPr>
            <a:lvl4pPr marL="1600200" indent="-228600">
              <a:defRPr b="1">
                <a:solidFill>
                  <a:schemeClr val="tx1"/>
                </a:solidFill>
                <a:latin typeface="Times New Roman" pitchFamily="18" charset="0"/>
              </a:defRPr>
            </a:lvl4pPr>
            <a:lvl5pPr marL="2057400" indent="-228600">
              <a:defRPr b="1">
                <a:solidFill>
                  <a:schemeClr val="tx1"/>
                </a:solidFill>
                <a:latin typeface="Times New Roman" pitchFamily="18" charset="0"/>
              </a:defRPr>
            </a:lvl5pPr>
            <a:lvl6pPr marL="2514600" indent="-228600" eaLnBrk="0" fontAlgn="base" hangingPunct="0">
              <a:spcBef>
                <a:spcPct val="0"/>
              </a:spcBef>
              <a:spcAft>
                <a:spcPct val="0"/>
              </a:spcAft>
              <a:defRPr b="1">
                <a:solidFill>
                  <a:schemeClr val="tx1"/>
                </a:solidFill>
                <a:latin typeface="Times New Roman" pitchFamily="18" charset="0"/>
              </a:defRPr>
            </a:lvl6pPr>
            <a:lvl7pPr marL="2971800" indent="-228600" eaLnBrk="0" fontAlgn="base" hangingPunct="0">
              <a:spcBef>
                <a:spcPct val="0"/>
              </a:spcBef>
              <a:spcAft>
                <a:spcPct val="0"/>
              </a:spcAft>
              <a:defRPr b="1">
                <a:solidFill>
                  <a:schemeClr val="tx1"/>
                </a:solidFill>
                <a:latin typeface="Times New Roman" pitchFamily="18" charset="0"/>
              </a:defRPr>
            </a:lvl7pPr>
            <a:lvl8pPr marL="3429000" indent="-228600" eaLnBrk="0" fontAlgn="base" hangingPunct="0">
              <a:spcBef>
                <a:spcPct val="0"/>
              </a:spcBef>
              <a:spcAft>
                <a:spcPct val="0"/>
              </a:spcAft>
              <a:defRPr b="1">
                <a:solidFill>
                  <a:schemeClr val="tx1"/>
                </a:solidFill>
                <a:latin typeface="Times New Roman" pitchFamily="18" charset="0"/>
              </a:defRPr>
            </a:lvl8pPr>
            <a:lvl9pPr marL="3886200" indent="-228600" eaLnBrk="0" fontAlgn="base" hangingPunct="0">
              <a:spcBef>
                <a:spcPct val="0"/>
              </a:spcBef>
              <a:spcAft>
                <a:spcPct val="0"/>
              </a:spcAft>
              <a:defRPr b="1">
                <a:solidFill>
                  <a:schemeClr val="tx1"/>
                </a:solidFill>
                <a:latin typeface="Times New Roman" pitchFamily="18" charset="0"/>
              </a:defRPr>
            </a:lvl9pPr>
          </a:lstStyle>
          <a:p>
            <a:pPr algn="ctr" eaLnBrk="1" hangingPunct="1">
              <a:defRPr/>
            </a:pPr>
            <a:endParaRPr lang="en-US" altLang="en-US" b="0">
              <a:ea typeface="+mn-ea"/>
            </a:endParaRPr>
          </a:p>
        </p:txBody>
      </p:sp>
      <p:grpSp>
        <p:nvGrpSpPr>
          <p:cNvPr id="5" name="Group 8">
            <a:extLst>
              <a:ext uri="{FF2B5EF4-FFF2-40B4-BE49-F238E27FC236}">
                <a16:creationId xmlns:a16="http://schemas.microsoft.com/office/drawing/2014/main" id="{410C659B-5FA2-473C-A08B-F231AC2B8CDD}"/>
              </a:ext>
            </a:extLst>
          </p:cNvPr>
          <p:cNvGrpSpPr>
            <a:grpSpLocks/>
          </p:cNvGrpSpPr>
          <p:nvPr/>
        </p:nvGrpSpPr>
        <p:grpSpPr bwMode="auto">
          <a:xfrm>
            <a:off x="381000" y="304800"/>
            <a:ext cx="8391525" cy="5791200"/>
            <a:chOff x="240" y="192"/>
            <a:chExt cx="5286" cy="3648"/>
          </a:xfrm>
        </p:grpSpPr>
        <p:sp>
          <p:nvSpPr>
            <p:cNvPr id="6" name="Rectangle 9">
              <a:extLst>
                <a:ext uri="{FF2B5EF4-FFF2-40B4-BE49-F238E27FC236}">
                  <a16:creationId xmlns:a16="http://schemas.microsoft.com/office/drawing/2014/main" id="{DB19A6D0-909F-45FE-B3A3-DFDFA5EFD43A}"/>
                </a:ext>
              </a:extLst>
            </p:cNvPr>
            <p:cNvSpPr>
              <a:spLocks noChangeArrowheads="1"/>
            </p:cNvSpPr>
            <p:nvPr/>
          </p:nvSpPr>
          <p:spPr bwMode="auto">
            <a:xfrm flipV="1">
              <a:off x="5236" y="192"/>
              <a:ext cx="288" cy="288"/>
            </a:xfrm>
            <a:prstGeom prst="rect">
              <a:avLst/>
            </a:prstGeom>
            <a:solidFill>
              <a:srgbClr val="082947"/>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lvl1pPr>
                <a:defRPr b="1">
                  <a:solidFill>
                    <a:schemeClr val="tx1"/>
                  </a:solidFill>
                  <a:latin typeface="Times New Roman" pitchFamily="18" charset="0"/>
                </a:defRPr>
              </a:lvl1pPr>
              <a:lvl2pPr marL="742950" indent="-285750">
                <a:defRPr b="1">
                  <a:solidFill>
                    <a:schemeClr val="tx1"/>
                  </a:solidFill>
                  <a:latin typeface="Times New Roman" pitchFamily="18" charset="0"/>
                </a:defRPr>
              </a:lvl2pPr>
              <a:lvl3pPr marL="1143000" indent="-228600">
                <a:defRPr b="1">
                  <a:solidFill>
                    <a:schemeClr val="tx1"/>
                  </a:solidFill>
                  <a:latin typeface="Times New Roman" pitchFamily="18" charset="0"/>
                </a:defRPr>
              </a:lvl3pPr>
              <a:lvl4pPr marL="1600200" indent="-228600">
                <a:defRPr b="1">
                  <a:solidFill>
                    <a:schemeClr val="tx1"/>
                  </a:solidFill>
                  <a:latin typeface="Times New Roman" pitchFamily="18" charset="0"/>
                </a:defRPr>
              </a:lvl4pPr>
              <a:lvl5pPr marL="2057400" indent="-228600">
                <a:defRPr b="1">
                  <a:solidFill>
                    <a:schemeClr val="tx1"/>
                  </a:solidFill>
                  <a:latin typeface="Times New Roman" pitchFamily="18" charset="0"/>
                </a:defRPr>
              </a:lvl5pPr>
              <a:lvl6pPr marL="2514600" indent="-228600" eaLnBrk="0" fontAlgn="base" hangingPunct="0">
                <a:spcBef>
                  <a:spcPct val="0"/>
                </a:spcBef>
                <a:spcAft>
                  <a:spcPct val="0"/>
                </a:spcAft>
                <a:defRPr b="1">
                  <a:solidFill>
                    <a:schemeClr val="tx1"/>
                  </a:solidFill>
                  <a:latin typeface="Times New Roman" pitchFamily="18" charset="0"/>
                </a:defRPr>
              </a:lvl6pPr>
              <a:lvl7pPr marL="2971800" indent="-228600" eaLnBrk="0" fontAlgn="base" hangingPunct="0">
                <a:spcBef>
                  <a:spcPct val="0"/>
                </a:spcBef>
                <a:spcAft>
                  <a:spcPct val="0"/>
                </a:spcAft>
                <a:defRPr b="1">
                  <a:solidFill>
                    <a:schemeClr val="tx1"/>
                  </a:solidFill>
                  <a:latin typeface="Times New Roman" pitchFamily="18" charset="0"/>
                </a:defRPr>
              </a:lvl7pPr>
              <a:lvl8pPr marL="3429000" indent="-228600" eaLnBrk="0" fontAlgn="base" hangingPunct="0">
                <a:spcBef>
                  <a:spcPct val="0"/>
                </a:spcBef>
                <a:spcAft>
                  <a:spcPct val="0"/>
                </a:spcAft>
                <a:defRPr b="1">
                  <a:solidFill>
                    <a:schemeClr val="tx1"/>
                  </a:solidFill>
                  <a:latin typeface="Times New Roman" pitchFamily="18" charset="0"/>
                </a:defRPr>
              </a:lvl8pPr>
              <a:lvl9pPr marL="3886200" indent="-228600" eaLnBrk="0" fontAlgn="base" hangingPunct="0">
                <a:spcBef>
                  <a:spcPct val="0"/>
                </a:spcBef>
                <a:spcAft>
                  <a:spcPct val="0"/>
                </a:spcAft>
                <a:defRPr b="1">
                  <a:solidFill>
                    <a:schemeClr val="tx1"/>
                  </a:solidFill>
                  <a:latin typeface="Times New Roman" pitchFamily="18" charset="0"/>
                </a:defRPr>
              </a:lvl9pPr>
            </a:lstStyle>
            <a:p>
              <a:pPr algn="ctr" eaLnBrk="1" hangingPunct="1">
                <a:defRPr/>
              </a:pPr>
              <a:endParaRPr lang="en-US" altLang="en-US" b="0">
                <a:ea typeface="+mn-ea"/>
              </a:endParaRPr>
            </a:p>
          </p:txBody>
        </p:sp>
        <p:sp>
          <p:nvSpPr>
            <p:cNvPr id="7" name="Rectangle 10">
              <a:extLst>
                <a:ext uri="{FF2B5EF4-FFF2-40B4-BE49-F238E27FC236}">
                  <a16:creationId xmlns:a16="http://schemas.microsoft.com/office/drawing/2014/main" id="{FA77D7BA-2887-4A95-9A4B-7BC912E49B12}"/>
                </a:ext>
              </a:extLst>
            </p:cNvPr>
            <p:cNvSpPr>
              <a:spLocks noChangeArrowheads="1"/>
            </p:cNvSpPr>
            <p:nvPr/>
          </p:nvSpPr>
          <p:spPr bwMode="auto">
            <a:xfrm flipV="1">
              <a:off x="240" y="192"/>
              <a:ext cx="5004" cy="288"/>
            </a:xfrm>
            <a:prstGeom prst="rect">
              <a:avLst/>
            </a:prstGeom>
            <a:solidFill>
              <a:srgbClr val="436CAA"/>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Times New Roman" pitchFamily="18" charset="0"/>
                </a:defRPr>
              </a:lvl1pPr>
              <a:lvl2pPr marL="742950" indent="-285750">
                <a:defRPr b="1">
                  <a:solidFill>
                    <a:schemeClr val="tx1"/>
                  </a:solidFill>
                  <a:latin typeface="Times New Roman" pitchFamily="18" charset="0"/>
                </a:defRPr>
              </a:lvl2pPr>
              <a:lvl3pPr marL="1143000" indent="-228600">
                <a:defRPr b="1">
                  <a:solidFill>
                    <a:schemeClr val="tx1"/>
                  </a:solidFill>
                  <a:latin typeface="Times New Roman" pitchFamily="18" charset="0"/>
                </a:defRPr>
              </a:lvl3pPr>
              <a:lvl4pPr marL="1600200" indent="-228600">
                <a:defRPr b="1">
                  <a:solidFill>
                    <a:schemeClr val="tx1"/>
                  </a:solidFill>
                  <a:latin typeface="Times New Roman" pitchFamily="18" charset="0"/>
                </a:defRPr>
              </a:lvl4pPr>
              <a:lvl5pPr marL="2057400" indent="-228600">
                <a:defRPr b="1">
                  <a:solidFill>
                    <a:schemeClr val="tx1"/>
                  </a:solidFill>
                  <a:latin typeface="Times New Roman" pitchFamily="18" charset="0"/>
                </a:defRPr>
              </a:lvl5pPr>
              <a:lvl6pPr marL="2514600" indent="-228600" eaLnBrk="0" fontAlgn="base" hangingPunct="0">
                <a:spcBef>
                  <a:spcPct val="0"/>
                </a:spcBef>
                <a:spcAft>
                  <a:spcPct val="0"/>
                </a:spcAft>
                <a:defRPr b="1">
                  <a:solidFill>
                    <a:schemeClr val="tx1"/>
                  </a:solidFill>
                  <a:latin typeface="Times New Roman" pitchFamily="18" charset="0"/>
                </a:defRPr>
              </a:lvl6pPr>
              <a:lvl7pPr marL="2971800" indent="-228600" eaLnBrk="0" fontAlgn="base" hangingPunct="0">
                <a:spcBef>
                  <a:spcPct val="0"/>
                </a:spcBef>
                <a:spcAft>
                  <a:spcPct val="0"/>
                </a:spcAft>
                <a:defRPr b="1">
                  <a:solidFill>
                    <a:schemeClr val="tx1"/>
                  </a:solidFill>
                  <a:latin typeface="Times New Roman" pitchFamily="18" charset="0"/>
                </a:defRPr>
              </a:lvl7pPr>
              <a:lvl8pPr marL="3429000" indent="-228600" eaLnBrk="0" fontAlgn="base" hangingPunct="0">
                <a:spcBef>
                  <a:spcPct val="0"/>
                </a:spcBef>
                <a:spcAft>
                  <a:spcPct val="0"/>
                </a:spcAft>
                <a:defRPr b="1">
                  <a:solidFill>
                    <a:schemeClr val="tx1"/>
                  </a:solidFill>
                  <a:latin typeface="Times New Roman" pitchFamily="18" charset="0"/>
                </a:defRPr>
              </a:lvl8pPr>
              <a:lvl9pPr marL="3886200" indent="-228600" eaLnBrk="0" fontAlgn="base" hangingPunct="0">
                <a:spcBef>
                  <a:spcPct val="0"/>
                </a:spcBef>
                <a:spcAft>
                  <a:spcPct val="0"/>
                </a:spcAft>
                <a:defRPr b="1">
                  <a:solidFill>
                    <a:schemeClr val="tx1"/>
                  </a:solidFill>
                  <a:latin typeface="Times New Roman" pitchFamily="18" charset="0"/>
                </a:defRPr>
              </a:lvl9pPr>
            </a:lstStyle>
            <a:p>
              <a:pPr algn="ctr" eaLnBrk="1" hangingPunct="1">
                <a:defRPr/>
              </a:pPr>
              <a:endParaRPr lang="en-US" altLang="en-US" b="0">
                <a:ea typeface="+mn-ea"/>
              </a:endParaRPr>
            </a:p>
          </p:txBody>
        </p:sp>
        <p:sp>
          <p:nvSpPr>
            <p:cNvPr id="8" name="Rectangle 11">
              <a:extLst>
                <a:ext uri="{FF2B5EF4-FFF2-40B4-BE49-F238E27FC236}">
                  <a16:creationId xmlns:a16="http://schemas.microsoft.com/office/drawing/2014/main" id="{969992C2-35B2-405C-93AE-8C73F449E0AA}"/>
                </a:ext>
              </a:extLst>
            </p:cNvPr>
            <p:cNvSpPr>
              <a:spLocks noChangeArrowheads="1"/>
            </p:cNvSpPr>
            <p:nvPr/>
          </p:nvSpPr>
          <p:spPr bwMode="auto">
            <a:xfrm flipV="1">
              <a:off x="240" y="480"/>
              <a:ext cx="5004" cy="144"/>
            </a:xfrm>
            <a:prstGeom prst="rect">
              <a:avLst/>
            </a:prstGeom>
            <a:solidFill>
              <a:srgbClr val="082947"/>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lvl1pPr>
                <a:defRPr b="1">
                  <a:solidFill>
                    <a:schemeClr val="tx1"/>
                  </a:solidFill>
                  <a:latin typeface="Times New Roman" pitchFamily="18" charset="0"/>
                </a:defRPr>
              </a:lvl1pPr>
              <a:lvl2pPr marL="742950" indent="-285750">
                <a:defRPr b="1">
                  <a:solidFill>
                    <a:schemeClr val="tx1"/>
                  </a:solidFill>
                  <a:latin typeface="Times New Roman" pitchFamily="18" charset="0"/>
                </a:defRPr>
              </a:lvl2pPr>
              <a:lvl3pPr marL="1143000" indent="-228600">
                <a:defRPr b="1">
                  <a:solidFill>
                    <a:schemeClr val="tx1"/>
                  </a:solidFill>
                  <a:latin typeface="Times New Roman" pitchFamily="18" charset="0"/>
                </a:defRPr>
              </a:lvl3pPr>
              <a:lvl4pPr marL="1600200" indent="-228600">
                <a:defRPr b="1">
                  <a:solidFill>
                    <a:schemeClr val="tx1"/>
                  </a:solidFill>
                  <a:latin typeface="Times New Roman" pitchFamily="18" charset="0"/>
                </a:defRPr>
              </a:lvl4pPr>
              <a:lvl5pPr marL="2057400" indent="-228600">
                <a:defRPr b="1">
                  <a:solidFill>
                    <a:schemeClr val="tx1"/>
                  </a:solidFill>
                  <a:latin typeface="Times New Roman" pitchFamily="18" charset="0"/>
                </a:defRPr>
              </a:lvl5pPr>
              <a:lvl6pPr marL="2514600" indent="-228600" eaLnBrk="0" fontAlgn="base" hangingPunct="0">
                <a:spcBef>
                  <a:spcPct val="0"/>
                </a:spcBef>
                <a:spcAft>
                  <a:spcPct val="0"/>
                </a:spcAft>
                <a:defRPr b="1">
                  <a:solidFill>
                    <a:schemeClr val="tx1"/>
                  </a:solidFill>
                  <a:latin typeface="Times New Roman" pitchFamily="18" charset="0"/>
                </a:defRPr>
              </a:lvl6pPr>
              <a:lvl7pPr marL="2971800" indent="-228600" eaLnBrk="0" fontAlgn="base" hangingPunct="0">
                <a:spcBef>
                  <a:spcPct val="0"/>
                </a:spcBef>
                <a:spcAft>
                  <a:spcPct val="0"/>
                </a:spcAft>
                <a:defRPr b="1">
                  <a:solidFill>
                    <a:schemeClr val="tx1"/>
                  </a:solidFill>
                  <a:latin typeface="Times New Roman" pitchFamily="18" charset="0"/>
                </a:defRPr>
              </a:lvl7pPr>
              <a:lvl8pPr marL="3429000" indent="-228600" eaLnBrk="0" fontAlgn="base" hangingPunct="0">
                <a:spcBef>
                  <a:spcPct val="0"/>
                </a:spcBef>
                <a:spcAft>
                  <a:spcPct val="0"/>
                </a:spcAft>
                <a:defRPr b="1">
                  <a:solidFill>
                    <a:schemeClr val="tx1"/>
                  </a:solidFill>
                  <a:latin typeface="Times New Roman" pitchFamily="18" charset="0"/>
                </a:defRPr>
              </a:lvl8pPr>
              <a:lvl9pPr marL="3886200" indent="-228600" eaLnBrk="0" fontAlgn="base" hangingPunct="0">
                <a:spcBef>
                  <a:spcPct val="0"/>
                </a:spcBef>
                <a:spcAft>
                  <a:spcPct val="0"/>
                </a:spcAft>
                <a:defRPr b="1">
                  <a:solidFill>
                    <a:schemeClr val="tx1"/>
                  </a:solidFill>
                  <a:latin typeface="Times New Roman" pitchFamily="18" charset="0"/>
                </a:defRPr>
              </a:lvl9pPr>
            </a:lstStyle>
            <a:p>
              <a:pPr algn="ctr" eaLnBrk="1" hangingPunct="1">
                <a:defRPr/>
              </a:pPr>
              <a:endParaRPr lang="en-US" altLang="en-US" b="0">
                <a:ea typeface="+mn-ea"/>
              </a:endParaRPr>
            </a:p>
          </p:txBody>
        </p:sp>
        <p:sp>
          <p:nvSpPr>
            <p:cNvPr id="9" name="Rectangle 12">
              <a:extLst>
                <a:ext uri="{FF2B5EF4-FFF2-40B4-BE49-F238E27FC236}">
                  <a16:creationId xmlns:a16="http://schemas.microsoft.com/office/drawing/2014/main" id="{07CB1E72-9981-4F6A-A504-EB3A0C130557}"/>
                </a:ext>
              </a:extLst>
            </p:cNvPr>
            <p:cNvSpPr>
              <a:spLocks noChangeArrowheads="1"/>
            </p:cNvSpPr>
            <p:nvPr/>
          </p:nvSpPr>
          <p:spPr bwMode="auto">
            <a:xfrm flipV="1">
              <a:off x="5242" y="480"/>
              <a:ext cx="282" cy="144"/>
            </a:xfrm>
            <a:prstGeom prst="rect">
              <a:avLst/>
            </a:prstGeom>
            <a:solidFill>
              <a:srgbClr val="CEA05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Times New Roman" pitchFamily="18" charset="0"/>
                </a:defRPr>
              </a:lvl1pPr>
              <a:lvl2pPr marL="742950" indent="-285750">
                <a:defRPr b="1">
                  <a:solidFill>
                    <a:schemeClr val="tx1"/>
                  </a:solidFill>
                  <a:latin typeface="Times New Roman" pitchFamily="18" charset="0"/>
                </a:defRPr>
              </a:lvl2pPr>
              <a:lvl3pPr marL="1143000" indent="-228600">
                <a:defRPr b="1">
                  <a:solidFill>
                    <a:schemeClr val="tx1"/>
                  </a:solidFill>
                  <a:latin typeface="Times New Roman" pitchFamily="18" charset="0"/>
                </a:defRPr>
              </a:lvl3pPr>
              <a:lvl4pPr marL="1600200" indent="-228600">
                <a:defRPr b="1">
                  <a:solidFill>
                    <a:schemeClr val="tx1"/>
                  </a:solidFill>
                  <a:latin typeface="Times New Roman" pitchFamily="18" charset="0"/>
                </a:defRPr>
              </a:lvl4pPr>
              <a:lvl5pPr marL="2057400" indent="-228600">
                <a:defRPr b="1">
                  <a:solidFill>
                    <a:schemeClr val="tx1"/>
                  </a:solidFill>
                  <a:latin typeface="Times New Roman" pitchFamily="18" charset="0"/>
                </a:defRPr>
              </a:lvl5pPr>
              <a:lvl6pPr marL="2514600" indent="-228600" eaLnBrk="0" fontAlgn="base" hangingPunct="0">
                <a:spcBef>
                  <a:spcPct val="0"/>
                </a:spcBef>
                <a:spcAft>
                  <a:spcPct val="0"/>
                </a:spcAft>
                <a:defRPr b="1">
                  <a:solidFill>
                    <a:schemeClr val="tx1"/>
                  </a:solidFill>
                  <a:latin typeface="Times New Roman" pitchFamily="18" charset="0"/>
                </a:defRPr>
              </a:lvl6pPr>
              <a:lvl7pPr marL="2971800" indent="-228600" eaLnBrk="0" fontAlgn="base" hangingPunct="0">
                <a:spcBef>
                  <a:spcPct val="0"/>
                </a:spcBef>
                <a:spcAft>
                  <a:spcPct val="0"/>
                </a:spcAft>
                <a:defRPr b="1">
                  <a:solidFill>
                    <a:schemeClr val="tx1"/>
                  </a:solidFill>
                  <a:latin typeface="Times New Roman" pitchFamily="18" charset="0"/>
                </a:defRPr>
              </a:lvl7pPr>
              <a:lvl8pPr marL="3429000" indent="-228600" eaLnBrk="0" fontAlgn="base" hangingPunct="0">
                <a:spcBef>
                  <a:spcPct val="0"/>
                </a:spcBef>
                <a:spcAft>
                  <a:spcPct val="0"/>
                </a:spcAft>
                <a:defRPr b="1">
                  <a:solidFill>
                    <a:schemeClr val="tx1"/>
                  </a:solidFill>
                  <a:latin typeface="Times New Roman" pitchFamily="18" charset="0"/>
                </a:defRPr>
              </a:lvl8pPr>
              <a:lvl9pPr marL="3886200" indent="-228600" eaLnBrk="0" fontAlgn="base" hangingPunct="0">
                <a:spcBef>
                  <a:spcPct val="0"/>
                </a:spcBef>
                <a:spcAft>
                  <a:spcPct val="0"/>
                </a:spcAft>
                <a:defRPr b="1">
                  <a:solidFill>
                    <a:schemeClr val="tx1"/>
                  </a:solidFill>
                  <a:latin typeface="Times New Roman" pitchFamily="18" charset="0"/>
                </a:defRPr>
              </a:lvl9pPr>
            </a:lstStyle>
            <a:p>
              <a:pPr algn="ctr" eaLnBrk="1" hangingPunct="1">
                <a:defRPr/>
              </a:pPr>
              <a:endParaRPr lang="en-US" altLang="en-US" b="0">
                <a:ea typeface="+mn-ea"/>
              </a:endParaRPr>
            </a:p>
          </p:txBody>
        </p:sp>
        <p:sp>
          <p:nvSpPr>
            <p:cNvPr id="10" name="Line 13">
              <a:extLst>
                <a:ext uri="{FF2B5EF4-FFF2-40B4-BE49-F238E27FC236}">
                  <a16:creationId xmlns:a16="http://schemas.microsoft.com/office/drawing/2014/main" id="{245F9562-B616-445C-992A-C1050B475987}"/>
                </a:ext>
              </a:extLst>
            </p:cNvPr>
            <p:cNvSpPr>
              <a:spLocks noChangeShapeType="1"/>
            </p:cNvSpPr>
            <p:nvPr/>
          </p:nvSpPr>
          <p:spPr bwMode="auto">
            <a:xfrm flipH="1">
              <a:off x="480" y="2256"/>
              <a:ext cx="484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 name="Rectangle 14">
              <a:extLst>
                <a:ext uri="{FF2B5EF4-FFF2-40B4-BE49-F238E27FC236}">
                  <a16:creationId xmlns:a16="http://schemas.microsoft.com/office/drawing/2014/main" id="{158810B9-DF48-48E0-B660-A05EA4093A82}"/>
                </a:ext>
              </a:extLst>
            </p:cNvPr>
            <p:cNvSpPr>
              <a:spLocks noChangeArrowheads="1"/>
            </p:cNvSpPr>
            <p:nvPr/>
          </p:nvSpPr>
          <p:spPr bwMode="auto">
            <a:xfrm>
              <a:off x="240" y="192"/>
              <a:ext cx="5286" cy="364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Times New Roman" pitchFamily="18" charset="0"/>
                </a:defRPr>
              </a:lvl1pPr>
              <a:lvl2pPr marL="742950" indent="-285750">
                <a:defRPr b="1">
                  <a:solidFill>
                    <a:schemeClr val="tx1"/>
                  </a:solidFill>
                  <a:latin typeface="Times New Roman" pitchFamily="18" charset="0"/>
                </a:defRPr>
              </a:lvl2pPr>
              <a:lvl3pPr marL="1143000" indent="-228600">
                <a:defRPr b="1">
                  <a:solidFill>
                    <a:schemeClr val="tx1"/>
                  </a:solidFill>
                  <a:latin typeface="Times New Roman" pitchFamily="18" charset="0"/>
                </a:defRPr>
              </a:lvl3pPr>
              <a:lvl4pPr marL="1600200" indent="-228600">
                <a:defRPr b="1">
                  <a:solidFill>
                    <a:schemeClr val="tx1"/>
                  </a:solidFill>
                  <a:latin typeface="Times New Roman" pitchFamily="18" charset="0"/>
                </a:defRPr>
              </a:lvl4pPr>
              <a:lvl5pPr marL="2057400" indent="-228600">
                <a:defRPr b="1">
                  <a:solidFill>
                    <a:schemeClr val="tx1"/>
                  </a:solidFill>
                  <a:latin typeface="Times New Roman" pitchFamily="18" charset="0"/>
                </a:defRPr>
              </a:lvl5pPr>
              <a:lvl6pPr marL="2514600" indent="-228600" eaLnBrk="0" fontAlgn="base" hangingPunct="0">
                <a:spcBef>
                  <a:spcPct val="0"/>
                </a:spcBef>
                <a:spcAft>
                  <a:spcPct val="0"/>
                </a:spcAft>
                <a:defRPr b="1">
                  <a:solidFill>
                    <a:schemeClr val="tx1"/>
                  </a:solidFill>
                  <a:latin typeface="Times New Roman" pitchFamily="18" charset="0"/>
                </a:defRPr>
              </a:lvl6pPr>
              <a:lvl7pPr marL="2971800" indent="-228600" eaLnBrk="0" fontAlgn="base" hangingPunct="0">
                <a:spcBef>
                  <a:spcPct val="0"/>
                </a:spcBef>
                <a:spcAft>
                  <a:spcPct val="0"/>
                </a:spcAft>
                <a:defRPr b="1">
                  <a:solidFill>
                    <a:schemeClr val="tx1"/>
                  </a:solidFill>
                  <a:latin typeface="Times New Roman" pitchFamily="18" charset="0"/>
                </a:defRPr>
              </a:lvl7pPr>
              <a:lvl8pPr marL="3429000" indent="-228600" eaLnBrk="0" fontAlgn="base" hangingPunct="0">
                <a:spcBef>
                  <a:spcPct val="0"/>
                </a:spcBef>
                <a:spcAft>
                  <a:spcPct val="0"/>
                </a:spcAft>
                <a:defRPr b="1">
                  <a:solidFill>
                    <a:schemeClr val="tx1"/>
                  </a:solidFill>
                  <a:latin typeface="Times New Roman" pitchFamily="18" charset="0"/>
                </a:defRPr>
              </a:lvl8pPr>
              <a:lvl9pPr marL="3886200" indent="-228600" eaLnBrk="0" fontAlgn="base" hangingPunct="0">
                <a:spcBef>
                  <a:spcPct val="0"/>
                </a:spcBef>
                <a:spcAft>
                  <a:spcPct val="0"/>
                </a:spcAft>
                <a:defRPr b="1">
                  <a:solidFill>
                    <a:schemeClr val="tx1"/>
                  </a:solidFill>
                  <a:latin typeface="Times New Roman" pitchFamily="18" charset="0"/>
                </a:defRPr>
              </a:lvl9pPr>
            </a:lstStyle>
            <a:p>
              <a:pPr algn="ctr" eaLnBrk="1" hangingPunct="1">
                <a:defRPr/>
              </a:pPr>
              <a:endParaRPr lang="en-US" altLang="en-US" b="0">
                <a:ea typeface="+mn-ea"/>
              </a:endParaRPr>
            </a:p>
          </p:txBody>
        </p:sp>
      </p:grpSp>
      <p:sp>
        <p:nvSpPr>
          <p:cNvPr id="29699" name="Rectangle 3"/>
          <p:cNvSpPr>
            <a:spLocks noGrp="1" noChangeArrowheads="1"/>
          </p:cNvSpPr>
          <p:nvPr>
            <p:ph type="ctrTitle"/>
          </p:nvPr>
        </p:nvSpPr>
        <p:spPr>
          <a:xfrm>
            <a:off x="762000" y="1371600"/>
            <a:ext cx="7696200" cy="2057400"/>
          </a:xfrm>
        </p:spPr>
        <p:txBody>
          <a:bodyPr/>
          <a:lstStyle>
            <a:lvl1pPr>
              <a:defRPr sz="5400"/>
            </a:lvl1pPr>
          </a:lstStyle>
          <a:p>
            <a:pPr lvl="0"/>
            <a:r>
              <a:rPr lang="en-US" altLang="en-US" noProof="0"/>
              <a:t>Click to edit Master title style</a:t>
            </a:r>
          </a:p>
        </p:txBody>
      </p:sp>
      <p:sp>
        <p:nvSpPr>
          <p:cNvPr id="29700" name="Rectangle 4"/>
          <p:cNvSpPr>
            <a:spLocks noGrp="1" noChangeArrowheads="1"/>
          </p:cNvSpPr>
          <p:nvPr>
            <p:ph type="subTitle" idx="1"/>
          </p:nvPr>
        </p:nvSpPr>
        <p:spPr>
          <a:xfrm>
            <a:off x="762000" y="3765550"/>
            <a:ext cx="7696200" cy="2057400"/>
          </a:xfrm>
        </p:spPr>
        <p:txBody>
          <a:bodyPr/>
          <a:lstStyle>
            <a:lvl1pPr marL="0" indent="0">
              <a:buFont typeface="Wingdings" pitchFamily="2" charset="2"/>
              <a:buNone/>
              <a:defRPr sz="2800">
                <a:latin typeface="Arial" pitchFamily="34" charset="0"/>
              </a:defRPr>
            </a:lvl1pPr>
          </a:lstStyle>
          <a:p>
            <a:pPr lvl="0"/>
            <a:r>
              <a:rPr lang="en-US" altLang="en-US" noProof="0"/>
              <a:t>Click to edit Master subtitle style</a:t>
            </a:r>
          </a:p>
        </p:txBody>
      </p:sp>
      <p:sp>
        <p:nvSpPr>
          <p:cNvPr id="12" name="Rectangle 5">
            <a:extLst>
              <a:ext uri="{FF2B5EF4-FFF2-40B4-BE49-F238E27FC236}">
                <a16:creationId xmlns:a16="http://schemas.microsoft.com/office/drawing/2014/main" id="{9B33E87E-F924-4E30-AF9F-15E8022DD72D}"/>
              </a:ext>
            </a:extLst>
          </p:cNvPr>
          <p:cNvSpPr>
            <a:spLocks noGrp="1" noChangeArrowheads="1"/>
          </p:cNvSpPr>
          <p:nvPr>
            <p:ph type="dt" sz="half" idx="10"/>
          </p:nvPr>
        </p:nvSpPr>
        <p:spPr>
          <a:xfrm>
            <a:off x="457200" y="6248400"/>
            <a:ext cx="2133600" cy="457200"/>
          </a:xfrm>
        </p:spPr>
        <p:txBody>
          <a:bodyPr/>
          <a:lstStyle>
            <a:lvl1pPr>
              <a:defRPr/>
            </a:lvl1pPr>
          </a:lstStyle>
          <a:p>
            <a:pPr>
              <a:defRPr/>
            </a:pPr>
            <a:endParaRPr lang="en-US" altLang="en-US"/>
          </a:p>
        </p:txBody>
      </p:sp>
      <p:sp>
        <p:nvSpPr>
          <p:cNvPr id="13" name="Rectangle 6">
            <a:extLst>
              <a:ext uri="{FF2B5EF4-FFF2-40B4-BE49-F238E27FC236}">
                <a16:creationId xmlns:a16="http://schemas.microsoft.com/office/drawing/2014/main" id="{F28A41F0-24DD-4138-A8D4-9A93E5D14C0B}"/>
              </a:ext>
            </a:extLst>
          </p:cNvPr>
          <p:cNvSpPr>
            <a:spLocks noGrp="1" noChangeArrowheads="1"/>
          </p:cNvSpPr>
          <p:nvPr>
            <p:ph type="ftr" sz="quarter" idx="11"/>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349777936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54A9A70E-9FCD-46B2-BD5A-289A8E0711B4}"/>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C4AA9750-074A-4E3A-9909-602EE5812DBF}"/>
              </a:ext>
            </a:extLst>
          </p:cNvPr>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411615919"/>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0"/>
            <a:ext cx="2057400" cy="5597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33400"/>
            <a:ext cx="6019800" cy="5597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061D544-0B71-4867-A742-A5E1861B8AE7}"/>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F93C7DE0-CC11-442E-9043-EA95A1507787}"/>
              </a:ext>
            </a:extLst>
          </p:cNvPr>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580305857"/>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lvl1pPr algn="ctr">
              <a:defRPr sz="3200"/>
            </a:lvl1pPr>
          </a:lstStyle>
          <a:p>
            <a:r>
              <a:rPr lang="en-US" dirty="0"/>
              <a:t>Click to edit Master title style</a:t>
            </a:r>
          </a:p>
        </p:txBody>
      </p:sp>
      <p:sp>
        <p:nvSpPr>
          <p:cNvPr id="3" name="Content Placeholder 2"/>
          <p:cNvSpPr>
            <a:spLocks noGrp="1"/>
          </p:cNvSpPr>
          <p:nvPr>
            <p:ph idx="1"/>
          </p:nvPr>
        </p:nvSpPr>
        <p:spPr/>
        <p:txBody>
          <a:bodyPr/>
          <a:lstStyle>
            <a:lvl1pPr marL="469900" indent="-469900">
              <a:buFont typeface="Wingdings" panose="05000000000000000000" pitchFamily="2" charset="2"/>
              <a:buChar char="§"/>
              <a:defRPr/>
            </a:lvl1pPr>
            <a:lvl2pPr marL="908050" indent="-436563">
              <a:buFont typeface="Wingdings" panose="05000000000000000000" pitchFamily="2" charset="2"/>
              <a:buChar char="§"/>
              <a:defRPr/>
            </a:lvl2pPr>
            <a:lvl3pPr marL="1377950" indent="-468313">
              <a:buFont typeface="Wingdings" panose="05000000000000000000" pitchFamily="2" charset="2"/>
              <a:buChar char="§"/>
              <a:defRPr/>
            </a:lvl3pPr>
            <a:lvl4pPr marL="1827213" indent="-438150">
              <a:buFont typeface="Wingdings" panose="05000000000000000000" pitchFamily="2" charset="2"/>
              <a:buChar char="§"/>
              <a:defRPr/>
            </a:lvl4pPr>
            <a:lvl5pPr marL="2297113" indent="-468313">
              <a:buFont typeface="Wingdings" panose="05000000000000000000"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a:extLst>
              <a:ext uri="{FF2B5EF4-FFF2-40B4-BE49-F238E27FC236}">
                <a16:creationId xmlns:a16="http://schemas.microsoft.com/office/drawing/2014/main" id="{C87868AA-D303-4119-94C7-D9FCB891BCDD}"/>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C8069330-A7B1-4EDB-ACC2-69E85CA5DF47}"/>
              </a:ext>
            </a:extLst>
          </p:cNvPr>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24068153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0C188C7C-CB0F-47B5-AF1A-92EA648D5746}"/>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53606C94-EAB3-4CB7-8816-5451D94D57FB}"/>
              </a:ext>
            </a:extLst>
          </p:cNvPr>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814418347"/>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1404F8C5-508D-475A-A73F-D5E191C3F1A4}"/>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AC17683E-7072-4493-B479-057AE9750227}"/>
              </a:ext>
            </a:extLst>
          </p:cNvPr>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365358703"/>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1B253E02-5F9E-4722-A88F-365206928ADA}"/>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a:extLst>
              <a:ext uri="{FF2B5EF4-FFF2-40B4-BE49-F238E27FC236}">
                <a16:creationId xmlns:a16="http://schemas.microsoft.com/office/drawing/2014/main" id="{088D5F02-9636-4952-856F-26A2011CFDF6}"/>
              </a:ext>
            </a:extLst>
          </p:cNvPr>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200893982"/>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03869F5-9F1F-4C0B-AB2D-633D8BB8F0FC}"/>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0A52D9D5-25F6-4922-BC89-1147FA510ECB}"/>
              </a:ext>
            </a:extLst>
          </p:cNvPr>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347239965"/>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23EBDCF-B522-4416-BD5C-D0B3246CFDCE}"/>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a:extLst>
              <a:ext uri="{FF2B5EF4-FFF2-40B4-BE49-F238E27FC236}">
                <a16:creationId xmlns:a16="http://schemas.microsoft.com/office/drawing/2014/main" id="{A040CEA7-DC9B-4C35-9190-3D0694E04A7A}"/>
              </a:ext>
            </a:extLst>
          </p:cNvPr>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636035390"/>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CA95167A-83DE-4EFF-89F5-05549E6F6ABA}"/>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A3E9B4A8-3F85-40A4-9C5B-E5A81677500C}"/>
              </a:ext>
            </a:extLst>
          </p:cNvPr>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363942722"/>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DD130AF0-D680-4382-96CF-581938D0639D}"/>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3CCDC90C-CBC8-41A9-A1CB-2D5F5C6E733D}"/>
              </a:ext>
            </a:extLst>
          </p:cNvPr>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185918988"/>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A956A9B9-9373-4B83-967A-0B2CF2BDAD6F}"/>
              </a:ext>
            </a:extLst>
          </p:cNvPr>
          <p:cNvSpPr>
            <a:spLocks noGrp="1" noChangeArrowheads="1"/>
          </p:cNvSpPr>
          <p:nvPr>
            <p:ph type="title"/>
          </p:nvPr>
        </p:nvSpPr>
        <p:spPr bwMode="auto">
          <a:xfrm>
            <a:off x="457200" y="533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ED5F3FF4-1F55-4C3D-B201-CEDFA39A56B8}"/>
              </a:ext>
            </a:extLst>
          </p:cNvPr>
          <p:cNvSpPr>
            <a:spLocks noGrp="1" noChangeArrowheads="1"/>
          </p:cNvSpPr>
          <p:nvPr>
            <p:ph type="body" idx="1"/>
          </p:nvPr>
        </p:nvSpPr>
        <p:spPr bwMode="auto">
          <a:xfrm>
            <a:off x="457200" y="1828800"/>
            <a:ext cx="8229600" cy="430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8676" name="Rectangle 4">
            <a:extLst>
              <a:ext uri="{FF2B5EF4-FFF2-40B4-BE49-F238E27FC236}">
                <a16:creationId xmlns:a16="http://schemas.microsoft.com/office/drawing/2014/main" id="{283B66E2-4F48-4EFB-BAFF-4EB9103BB110}"/>
              </a:ext>
            </a:extLst>
          </p:cNvPr>
          <p:cNvSpPr>
            <a:spLocks noGrp="1" noChangeArrowheads="1"/>
          </p:cNvSpPr>
          <p:nvPr>
            <p:ph type="dt" sz="half" idx="2"/>
          </p:nvPr>
        </p:nvSpPr>
        <p:spPr bwMode="auto">
          <a:xfrm>
            <a:off x="457200" y="6248400"/>
            <a:ext cx="1676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b="0">
                <a:effectLst/>
                <a:latin typeface="Arial" pitchFamily="34" charset="0"/>
                <a:ea typeface="+mn-ea"/>
                <a:cs typeface="+mn-cs"/>
              </a:defRPr>
            </a:lvl1pPr>
          </a:lstStyle>
          <a:p>
            <a:pPr>
              <a:defRPr/>
            </a:pPr>
            <a:endParaRPr lang="en-US" altLang="en-US"/>
          </a:p>
        </p:txBody>
      </p:sp>
      <p:sp>
        <p:nvSpPr>
          <p:cNvPr id="28677" name="Rectangle 5">
            <a:extLst>
              <a:ext uri="{FF2B5EF4-FFF2-40B4-BE49-F238E27FC236}">
                <a16:creationId xmlns:a16="http://schemas.microsoft.com/office/drawing/2014/main" id="{A0B95ACF-946B-4802-AA6F-E17621165FC8}"/>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b="0">
                <a:effectLst/>
                <a:latin typeface="Arial" pitchFamily="34" charset="0"/>
                <a:ea typeface="+mn-ea"/>
                <a:cs typeface="+mn-cs"/>
              </a:defRPr>
            </a:lvl1pPr>
          </a:lstStyle>
          <a:p>
            <a:pPr>
              <a:defRPr/>
            </a:pPr>
            <a:endParaRPr lang="en-US" altLang="en-US"/>
          </a:p>
        </p:txBody>
      </p:sp>
      <p:grpSp>
        <p:nvGrpSpPr>
          <p:cNvPr id="1030" name="Group 7">
            <a:extLst>
              <a:ext uri="{FF2B5EF4-FFF2-40B4-BE49-F238E27FC236}">
                <a16:creationId xmlns:a16="http://schemas.microsoft.com/office/drawing/2014/main" id="{312F57AF-167F-4A7F-8A7A-340467F302C1}"/>
              </a:ext>
            </a:extLst>
          </p:cNvPr>
          <p:cNvGrpSpPr>
            <a:grpSpLocks/>
          </p:cNvGrpSpPr>
          <p:nvPr/>
        </p:nvGrpSpPr>
        <p:grpSpPr bwMode="auto">
          <a:xfrm>
            <a:off x="279400" y="152400"/>
            <a:ext cx="8686800" cy="1600200"/>
            <a:chOff x="176" y="96"/>
            <a:chExt cx="5472" cy="1008"/>
          </a:xfrm>
        </p:grpSpPr>
        <p:sp>
          <p:nvSpPr>
            <p:cNvPr id="1032" name="Line 8">
              <a:extLst>
                <a:ext uri="{FF2B5EF4-FFF2-40B4-BE49-F238E27FC236}">
                  <a16:creationId xmlns:a16="http://schemas.microsoft.com/office/drawing/2014/main" id="{583A5FEF-5EE0-4F65-8D3C-D1658DACF368}"/>
                </a:ext>
              </a:extLst>
            </p:cNvPr>
            <p:cNvSpPr>
              <a:spLocks noChangeShapeType="1"/>
            </p:cNvSpPr>
            <p:nvPr/>
          </p:nvSpPr>
          <p:spPr bwMode="auto">
            <a:xfrm flipH="1">
              <a:off x="288" y="1104"/>
              <a:ext cx="523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3" name="Rectangle 9">
              <a:extLst>
                <a:ext uri="{FF2B5EF4-FFF2-40B4-BE49-F238E27FC236}">
                  <a16:creationId xmlns:a16="http://schemas.microsoft.com/office/drawing/2014/main" id="{1DB65496-7B86-46DB-AF0E-24CAF479D74F}"/>
                </a:ext>
              </a:extLst>
            </p:cNvPr>
            <p:cNvSpPr>
              <a:spLocks noChangeArrowheads="1"/>
            </p:cNvSpPr>
            <p:nvPr/>
          </p:nvSpPr>
          <p:spPr bwMode="auto">
            <a:xfrm>
              <a:off x="5504" y="96"/>
              <a:ext cx="144" cy="144"/>
            </a:xfrm>
            <a:prstGeom prst="rect">
              <a:avLst/>
            </a:prstGeom>
            <a:solidFill>
              <a:srgbClr val="082947"/>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Times New Roman" pitchFamily="18" charset="0"/>
                </a:defRPr>
              </a:lvl1pPr>
              <a:lvl2pPr marL="742950" indent="-285750">
                <a:defRPr b="1">
                  <a:solidFill>
                    <a:schemeClr val="tx1"/>
                  </a:solidFill>
                  <a:latin typeface="Times New Roman" pitchFamily="18" charset="0"/>
                </a:defRPr>
              </a:lvl2pPr>
              <a:lvl3pPr marL="1143000" indent="-228600">
                <a:defRPr b="1">
                  <a:solidFill>
                    <a:schemeClr val="tx1"/>
                  </a:solidFill>
                  <a:latin typeface="Times New Roman" pitchFamily="18" charset="0"/>
                </a:defRPr>
              </a:lvl3pPr>
              <a:lvl4pPr marL="1600200" indent="-228600">
                <a:defRPr b="1">
                  <a:solidFill>
                    <a:schemeClr val="tx1"/>
                  </a:solidFill>
                  <a:latin typeface="Times New Roman" pitchFamily="18" charset="0"/>
                </a:defRPr>
              </a:lvl4pPr>
              <a:lvl5pPr marL="2057400" indent="-228600">
                <a:defRPr b="1">
                  <a:solidFill>
                    <a:schemeClr val="tx1"/>
                  </a:solidFill>
                  <a:latin typeface="Times New Roman" pitchFamily="18" charset="0"/>
                </a:defRPr>
              </a:lvl5pPr>
              <a:lvl6pPr marL="2514600" indent="-228600" eaLnBrk="0" fontAlgn="base" hangingPunct="0">
                <a:spcBef>
                  <a:spcPct val="0"/>
                </a:spcBef>
                <a:spcAft>
                  <a:spcPct val="0"/>
                </a:spcAft>
                <a:defRPr b="1">
                  <a:solidFill>
                    <a:schemeClr val="tx1"/>
                  </a:solidFill>
                  <a:latin typeface="Times New Roman" pitchFamily="18" charset="0"/>
                </a:defRPr>
              </a:lvl6pPr>
              <a:lvl7pPr marL="2971800" indent="-228600" eaLnBrk="0" fontAlgn="base" hangingPunct="0">
                <a:spcBef>
                  <a:spcPct val="0"/>
                </a:spcBef>
                <a:spcAft>
                  <a:spcPct val="0"/>
                </a:spcAft>
                <a:defRPr b="1">
                  <a:solidFill>
                    <a:schemeClr val="tx1"/>
                  </a:solidFill>
                  <a:latin typeface="Times New Roman" pitchFamily="18" charset="0"/>
                </a:defRPr>
              </a:lvl7pPr>
              <a:lvl8pPr marL="3429000" indent="-228600" eaLnBrk="0" fontAlgn="base" hangingPunct="0">
                <a:spcBef>
                  <a:spcPct val="0"/>
                </a:spcBef>
                <a:spcAft>
                  <a:spcPct val="0"/>
                </a:spcAft>
                <a:defRPr b="1">
                  <a:solidFill>
                    <a:schemeClr val="tx1"/>
                  </a:solidFill>
                  <a:latin typeface="Times New Roman" pitchFamily="18" charset="0"/>
                </a:defRPr>
              </a:lvl8pPr>
              <a:lvl9pPr marL="3886200" indent="-228600" eaLnBrk="0" fontAlgn="base" hangingPunct="0">
                <a:spcBef>
                  <a:spcPct val="0"/>
                </a:spcBef>
                <a:spcAft>
                  <a:spcPct val="0"/>
                </a:spcAft>
                <a:defRPr b="1">
                  <a:solidFill>
                    <a:schemeClr val="tx1"/>
                  </a:solidFill>
                  <a:latin typeface="Times New Roman" pitchFamily="18" charset="0"/>
                </a:defRPr>
              </a:lvl9pPr>
            </a:lstStyle>
            <a:p>
              <a:pPr algn="ctr" eaLnBrk="1" hangingPunct="1">
                <a:defRPr/>
              </a:pPr>
              <a:endParaRPr lang="en-US" altLang="en-US" b="0">
                <a:ea typeface="+mn-ea"/>
              </a:endParaRPr>
            </a:p>
          </p:txBody>
        </p:sp>
        <p:sp>
          <p:nvSpPr>
            <p:cNvPr id="1034" name="Rectangle 10">
              <a:extLst>
                <a:ext uri="{FF2B5EF4-FFF2-40B4-BE49-F238E27FC236}">
                  <a16:creationId xmlns:a16="http://schemas.microsoft.com/office/drawing/2014/main" id="{6D9B8741-CBAD-40FC-A44F-35EB85C1135C}"/>
                </a:ext>
              </a:extLst>
            </p:cNvPr>
            <p:cNvSpPr>
              <a:spLocks noChangeArrowheads="1"/>
            </p:cNvSpPr>
            <p:nvPr/>
          </p:nvSpPr>
          <p:spPr bwMode="auto">
            <a:xfrm>
              <a:off x="176" y="96"/>
              <a:ext cx="5326" cy="144"/>
            </a:xfrm>
            <a:prstGeom prst="rect">
              <a:avLst/>
            </a:prstGeom>
            <a:solidFill>
              <a:srgbClr val="436CAA"/>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Times New Roman" pitchFamily="18" charset="0"/>
                </a:defRPr>
              </a:lvl1pPr>
              <a:lvl2pPr marL="742950" indent="-285750">
                <a:defRPr b="1">
                  <a:solidFill>
                    <a:schemeClr val="tx1"/>
                  </a:solidFill>
                  <a:latin typeface="Times New Roman" pitchFamily="18" charset="0"/>
                </a:defRPr>
              </a:lvl2pPr>
              <a:lvl3pPr marL="1143000" indent="-228600">
                <a:defRPr b="1">
                  <a:solidFill>
                    <a:schemeClr val="tx1"/>
                  </a:solidFill>
                  <a:latin typeface="Times New Roman" pitchFamily="18" charset="0"/>
                </a:defRPr>
              </a:lvl3pPr>
              <a:lvl4pPr marL="1600200" indent="-228600">
                <a:defRPr b="1">
                  <a:solidFill>
                    <a:schemeClr val="tx1"/>
                  </a:solidFill>
                  <a:latin typeface="Times New Roman" pitchFamily="18" charset="0"/>
                </a:defRPr>
              </a:lvl4pPr>
              <a:lvl5pPr marL="2057400" indent="-228600">
                <a:defRPr b="1">
                  <a:solidFill>
                    <a:schemeClr val="tx1"/>
                  </a:solidFill>
                  <a:latin typeface="Times New Roman" pitchFamily="18" charset="0"/>
                </a:defRPr>
              </a:lvl5pPr>
              <a:lvl6pPr marL="2514600" indent="-228600" eaLnBrk="0" fontAlgn="base" hangingPunct="0">
                <a:spcBef>
                  <a:spcPct val="0"/>
                </a:spcBef>
                <a:spcAft>
                  <a:spcPct val="0"/>
                </a:spcAft>
                <a:defRPr b="1">
                  <a:solidFill>
                    <a:schemeClr val="tx1"/>
                  </a:solidFill>
                  <a:latin typeface="Times New Roman" pitchFamily="18" charset="0"/>
                </a:defRPr>
              </a:lvl6pPr>
              <a:lvl7pPr marL="2971800" indent="-228600" eaLnBrk="0" fontAlgn="base" hangingPunct="0">
                <a:spcBef>
                  <a:spcPct val="0"/>
                </a:spcBef>
                <a:spcAft>
                  <a:spcPct val="0"/>
                </a:spcAft>
                <a:defRPr b="1">
                  <a:solidFill>
                    <a:schemeClr val="tx1"/>
                  </a:solidFill>
                  <a:latin typeface="Times New Roman" pitchFamily="18" charset="0"/>
                </a:defRPr>
              </a:lvl7pPr>
              <a:lvl8pPr marL="3429000" indent="-228600" eaLnBrk="0" fontAlgn="base" hangingPunct="0">
                <a:spcBef>
                  <a:spcPct val="0"/>
                </a:spcBef>
                <a:spcAft>
                  <a:spcPct val="0"/>
                </a:spcAft>
                <a:defRPr b="1">
                  <a:solidFill>
                    <a:schemeClr val="tx1"/>
                  </a:solidFill>
                  <a:latin typeface="Times New Roman" pitchFamily="18" charset="0"/>
                </a:defRPr>
              </a:lvl8pPr>
              <a:lvl9pPr marL="3886200" indent="-228600" eaLnBrk="0" fontAlgn="base" hangingPunct="0">
                <a:spcBef>
                  <a:spcPct val="0"/>
                </a:spcBef>
                <a:spcAft>
                  <a:spcPct val="0"/>
                </a:spcAft>
                <a:defRPr b="1">
                  <a:solidFill>
                    <a:schemeClr val="tx1"/>
                  </a:solidFill>
                  <a:latin typeface="Times New Roman" pitchFamily="18" charset="0"/>
                </a:defRPr>
              </a:lvl9pPr>
            </a:lstStyle>
            <a:p>
              <a:pPr algn="ctr" eaLnBrk="1" hangingPunct="1">
                <a:defRPr/>
              </a:pPr>
              <a:endParaRPr lang="en-US" altLang="en-US" b="0">
                <a:ea typeface="+mn-ea"/>
              </a:endParaRPr>
            </a:p>
          </p:txBody>
        </p:sp>
        <p:sp>
          <p:nvSpPr>
            <p:cNvPr id="1035" name="Rectangle 11">
              <a:extLst>
                <a:ext uri="{FF2B5EF4-FFF2-40B4-BE49-F238E27FC236}">
                  <a16:creationId xmlns:a16="http://schemas.microsoft.com/office/drawing/2014/main" id="{ABE94491-F573-47D3-ABF0-5020AE86FAE6}"/>
                </a:ext>
              </a:extLst>
            </p:cNvPr>
            <p:cNvSpPr>
              <a:spLocks noChangeArrowheads="1"/>
            </p:cNvSpPr>
            <p:nvPr/>
          </p:nvSpPr>
          <p:spPr bwMode="auto">
            <a:xfrm>
              <a:off x="176" y="240"/>
              <a:ext cx="5326" cy="88"/>
            </a:xfrm>
            <a:prstGeom prst="rect">
              <a:avLst/>
            </a:prstGeom>
            <a:solidFill>
              <a:srgbClr val="082947"/>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Times New Roman" pitchFamily="18" charset="0"/>
                </a:defRPr>
              </a:lvl1pPr>
              <a:lvl2pPr marL="742950" indent="-285750">
                <a:defRPr b="1">
                  <a:solidFill>
                    <a:schemeClr val="tx1"/>
                  </a:solidFill>
                  <a:latin typeface="Times New Roman" pitchFamily="18" charset="0"/>
                </a:defRPr>
              </a:lvl2pPr>
              <a:lvl3pPr marL="1143000" indent="-228600">
                <a:defRPr b="1">
                  <a:solidFill>
                    <a:schemeClr val="tx1"/>
                  </a:solidFill>
                  <a:latin typeface="Times New Roman" pitchFamily="18" charset="0"/>
                </a:defRPr>
              </a:lvl3pPr>
              <a:lvl4pPr marL="1600200" indent="-228600">
                <a:defRPr b="1">
                  <a:solidFill>
                    <a:schemeClr val="tx1"/>
                  </a:solidFill>
                  <a:latin typeface="Times New Roman" pitchFamily="18" charset="0"/>
                </a:defRPr>
              </a:lvl4pPr>
              <a:lvl5pPr marL="2057400" indent="-228600">
                <a:defRPr b="1">
                  <a:solidFill>
                    <a:schemeClr val="tx1"/>
                  </a:solidFill>
                  <a:latin typeface="Times New Roman" pitchFamily="18" charset="0"/>
                </a:defRPr>
              </a:lvl5pPr>
              <a:lvl6pPr marL="2514600" indent="-228600" eaLnBrk="0" fontAlgn="base" hangingPunct="0">
                <a:spcBef>
                  <a:spcPct val="0"/>
                </a:spcBef>
                <a:spcAft>
                  <a:spcPct val="0"/>
                </a:spcAft>
                <a:defRPr b="1">
                  <a:solidFill>
                    <a:schemeClr val="tx1"/>
                  </a:solidFill>
                  <a:latin typeface="Times New Roman" pitchFamily="18" charset="0"/>
                </a:defRPr>
              </a:lvl6pPr>
              <a:lvl7pPr marL="2971800" indent="-228600" eaLnBrk="0" fontAlgn="base" hangingPunct="0">
                <a:spcBef>
                  <a:spcPct val="0"/>
                </a:spcBef>
                <a:spcAft>
                  <a:spcPct val="0"/>
                </a:spcAft>
                <a:defRPr b="1">
                  <a:solidFill>
                    <a:schemeClr val="tx1"/>
                  </a:solidFill>
                  <a:latin typeface="Times New Roman" pitchFamily="18" charset="0"/>
                </a:defRPr>
              </a:lvl7pPr>
              <a:lvl8pPr marL="3429000" indent="-228600" eaLnBrk="0" fontAlgn="base" hangingPunct="0">
                <a:spcBef>
                  <a:spcPct val="0"/>
                </a:spcBef>
                <a:spcAft>
                  <a:spcPct val="0"/>
                </a:spcAft>
                <a:defRPr b="1">
                  <a:solidFill>
                    <a:schemeClr val="tx1"/>
                  </a:solidFill>
                  <a:latin typeface="Times New Roman" pitchFamily="18" charset="0"/>
                </a:defRPr>
              </a:lvl8pPr>
              <a:lvl9pPr marL="3886200" indent="-228600" eaLnBrk="0" fontAlgn="base" hangingPunct="0">
                <a:spcBef>
                  <a:spcPct val="0"/>
                </a:spcBef>
                <a:spcAft>
                  <a:spcPct val="0"/>
                </a:spcAft>
                <a:defRPr b="1">
                  <a:solidFill>
                    <a:schemeClr val="tx1"/>
                  </a:solidFill>
                  <a:latin typeface="Times New Roman" pitchFamily="18" charset="0"/>
                </a:defRPr>
              </a:lvl9pPr>
            </a:lstStyle>
            <a:p>
              <a:pPr algn="ctr" eaLnBrk="1" hangingPunct="1">
                <a:defRPr/>
              </a:pPr>
              <a:endParaRPr lang="en-US" altLang="en-US" b="0">
                <a:ea typeface="+mn-ea"/>
              </a:endParaRPr>
            </a:p>
          </p:txBody>
        </p:sp>
        <p:sp>
          <p:nvSpPr>
            <p:cNvPr id="1036" name="Rectangle 12">
              <a:extLst>
                <a:ext uri="{FF2B5EF4-FFF2-40B4-BE49-F238E27FC236}">
                  <a16:creationId xmlns:a16="http://schemas.microsoft.com/office/drawing/2014/main" id="{AAAC3EF9-4998-48CA-B736-E5CD2D4BC708}"/>
                </a:ext>
              </a:extLst>
            </p:cNvPr>
            <p:cNvSpPr>
              <a:spLocks noChangeArrowheads="1"/>
            </p:cNvSpPr>
            <p:nvPr/>
          </p:nvSpPr>
          <p:spPr bwMode="auto">
            <a:xfrm>
              <a:off x="5504" y="241"/>
              <a:ext cx="144" cy="86"/>
            </a:xfrm>
            <a:prstGeom prst="rect">
              <a:avLst/>
            </a:prstGeom>
            <a:solidFill>
              <a:srgbClr val="CEA05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Times New Roman" pitchFamily="18" charset="0"/>
                </a:defRPr>
              </a:lvl1pPr>
              <a:lvl2pPr marL="742950" indent="-285750">
                <a:defRPr b="1">
                  <a:solidFill>
                    <a:schemeClr val="tx1"/>
                  </a:solidFill>
                  <a:latin typeface="Times New Roman" pitchFamily="18" charset="0"/>
                </a:defRPr>
              </a:lvl2pPr>
              <a:lvl3pPr marL="1143000" indent="-228600">
                <a:defRPr b="1">
                  <a:solidFill>
                    <a:schemeClr val="tx1"/>
                  </a:solidFill>
                  <a:latin typeface="Times New Roman" pitchFamily="18" charset="0"/>
                </a:defRPr>
              </a:lvl3pPr>
              <a:lvl4pPr marL="1600200" indent="-228600">
                <a:defRPr b="1">
                  <a:solidFill>
                    <a:schemeClr val="tx1"/>
                  </a:solidFill>
                  <a:latin typeface="Times New Roman" pitchFamily="18" charset="0"/>
                </a:defRPr>
              </a:lvl4pPr>
              <a:lvl5pPr marL="2057400" indent="-228600">
                <a:defRPr b="1">
                  <a:solidFill>
                    <a:schemeClr val="tx1"/>
                  </a:solidFill>
                  <a:latin typeface="Times New Roman" pitchFamily="18" charset="0"/>
                </a:defRPr>
              </a:lvl5pPr>
              <a:lvl6pPr marL="2514600" indent="-228600" eaLnBrk="0" fontAlgn="base" hangingPunct="0">
                <a:spcBef>
                  <a:spcPct val="0"/>
                </a:spcBef>
                <a:spcAft>
                  <a:spcPct val="0"/>
                </a:spcAft>
                <a:defRPr b="1">
                  <a:solidFill>
                    <a:schemeClr val="tx1"/>
                  </a:solidFill>
                  <a:latin typeface="Times New Roman" pitchFamily="18" charset="0"/>
                </a:defRPr>
              </a:lvl6pPr>
              <a:lvl7pPr marL="2971800" indent="-228600" eaLnBrk="0" fontAlgn="base" hangingPunct="0">
                <a:spcBef>
                  <a:spcPct val="0"/>
                </a:spcBef>
                <a:spcAft>
                  <a:spcPct val="0"/>
                </a:spcAft>
                <a:defRPr b="1">
                  <a:solidFill>
                    <a:schemeClr val="tx1"/>
                  </a:solidFill>
                  <a:latin typeface="Times New Roman" pitchFamily="18" charset="0"/>
                </a:defRPr>
              </a:lvl7pPr>
              <a:lvl8pPr marL="3429000" indent="-228600" eaLnBrk="0" fontAlgn="base" hangingPunct="0">
                <a:spcBef>
                  <a:spcPct val="0"/>
                </a:spcBef>
                <a:spcAft>
                  <a:spcPct val="0"/>
                </a:spcAft>
                <a:defRPr b="1">
                  <a:solidFill>
                    <a:schemeClr val="tx1"/>
                  </a:solidFill>
                  <a:latin typeface="Times New Roman" pitchFamily="18" charset="0"/>
                </a:defRPr>
              </a:lvl8pPr>
              <a:lvl9pPr marL="3886200" indent="-228600" eaLnBrk="0" fontAlgn="base" hangingPunct="0">
                <a:spcBef>
                  <a:spcPct val="0"/>
                </a:spcBef>
                <a:spcAft>
                  <a:spcPct val="0"/>
                </a:spcAft>
                <a:defRPr b="1">
                  <a:solidFill>
                    <a:schemeClr val="tx1"/>
                  </a:solidFill>
                  <a:latin typeface="Times New Roman" pitchFamily="18" charset="0"/>
                </a:defRPr>
              </a:lvl9pPr>
            </a:lstStyle>
            <a:p>
              <a:pPr algn="ctr" eaLnBrk="1" hangingPunct="1">
                <a:defRPr/>
              </a:pPr>
              <a:endParaRPr lang="en-US" altLang="en-US" b="0">
                <a:ea typeface="+mn-ea"/>
              </a:endParaRPr>
            </a:p>
          </p:txBody>
        </p:sp>
      </p:grpSp>
      <p:pic>
        <p:nvPicPr>
          <p:cNvPr id="1031" name="Picture 1" descr="hiin.png">
            <a:extLst>
              <a:ext uri="{FF2B5EF4-FFF2-40B4-BE49-F238E27FC236}">
                <a16:creationId xmlns:a16="http://schemas.microsoft.com/office/drawing/2014/main" id="{546D701A-4BA8-44B9-8361-F3296CC4B877}"/>
              </a:ext>
            </a:extLst>
          </p:cNvPr>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816850" y="5995988"/>
            <a:ext cx="117475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52" r:id="rId1"/>
    <p:sldLayoutId id="2147483942" r:id="rId2"/>
    <p:sldLayoutId id="2147483943" r:id="rId3"/>
    <p:sldLayoutId id="2147483944" r:id="rId4"/>
    <p:sldLayoutId id="2147483945" r:id="rId5"/>
    <p:sldLayoutId id="2147483946" r:id="rId6"/>
    <p:sldLayoutId id="2147483947" r:id="rId7"/>
    <p:sldLayoutId id="2147483948" r:id="rId8"/>
    <p:sldLayoutId id="2147483949" r:id="rId9"/>
    <p:sldLayoutId id="2147483950" r:id="rId10"/>
    <p:sldLayoutId id="2147483951" r:id="rId11"/>
  </p:sldLayoutIdLst>
  <p:transition/>
  <p:txStyles>
    <p:titleStyle>
      <a:lvl1pPr algn="l" rtl="0" eaLnBrk="0" fontAlgn="base" hangingPunct="0">
        <a:spcBef>
          <a:spcPct val="0"/>
        </a:spcBef>
        <a:spcAft>
          <a:spcPct val="0"/>
        </a:spcAft>
        <a:defRPr sz="4400">
          <a:solidFill>
            <a:schemeClr val="tx2"/>
          </a:solidFill>
          <a:latin typeface="+mj-lt"/>
          <a:ea typeface="ＭＳ Ｐゴシック" charset="0"/>
          <a:cs typeface="ＭＳ Ｐゴシック" charset="0"/>
        </a:defRPr>
      </a:lvl1pPr>
      <a:lvl2pPr algn="l" rtl="0" eaLnBrk="0" fontAlgn="base" hangingPunct="0">
        <a:spcBef>
          <a:spcPct val="0"/>
        </a:spcBef>
        <a:spcAft>
          <a:spcPct val="0"/>
        </a:spcAft>
        <a:defRPr sz="4400">
          <a:solidFill>
            <a:schemeClr val="tx2"/>
          </a:solidFill>
          <a:latin typeface="Times New Roman" pitchFamily="18" charset="0"/>
          <a:ea typeface="ＭＳ Ｐゴシック" charset="0"/>
          <a:cs typeface="ＭＳ Ｐゴシック" charset="0"/>
        </a:defRPr>
      </a:lvl2pPr>
      <a:lvl3pPr algn="l" rtl="0" eaLnBrk="0" fontAlgn="base" hangingPunct="0">
        <a:spcBef>
          <a:spcPct val="0"/>
        </a:spcBef>
        <a:spcAft>
          <a:spcPct val="0"/>
        </a:spcAft>
        <a:defRPr sz="4400">
          <a:solidFill>
            <a:schemeClr val="tx2"/>
          </a:solidFill>
          <a:latin typeface="Times New Roman" pitchFamily="18" charset="0"/>
          <a:ea typeface="ＭＳ Ｐゴシック" charset="0"/>
          <a:cs typeface="ＭＳ Ｐゴシック" charset="0"/>
        </a:defRPr>
      </a:lvl3pPr>
      <a:lvl4pPr algn="l" rtl="0" eaLnBrk="0" fontAlgn="base" hangingPunct="0">
        <a:spcBef>
          <a:spcPct val="0"/>
        </a:spcBef>
        <a:spcAft>
          <a:spcPct val="0"/>
        </a:spcAft>
        <a:defRPr sz="4400">
          <a:solidFill>
            <a:schemeClr val="tx2"/>
          </a:solidFill>
          <a:latin typeface="Times New Roman" pitchFamily="18" charset="0"/>
          <a:ea typeface="ＭＳ Ｐゴシック" charset="0"/>
          <a:cs typeface="ＭＳ Ｐゴシック" charset="0"/>
        </a:defRPr>
      </a:lvl4pPr>
      <a:lvl5pPr algn="l" rtl="0" eaLnBrk="0" fontAlgn="base" hangingPunct="0">
        <a:spcBef>
          <a:spcPct val="0"/>
        </a:spcBef>
        <a:spcAft>
          <a:spcPct val="0"/>
        </a:spcAft>
        <a:defRPr sz="4400">
          <a:solidFill>
            <a:schemeClr val="tx2"/>
          </a:solidFill>
          <a:latin typeface="Times New Roman" pitchFamily="18" charset="0"/>
          <a:ea typeface="ＭＳ Ｐゴシック" charset="0"/>
          <a:cs typeface="ＭＳ Ｐゴシック"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469900" indent="-469900" algn="l" rtl="0" eaLnBrk="0" fontAlgn="base" hangingPunct="0">
        <a:spcBef>
          <a:spcPct val="20000"/>
        </a:spcBef>
        <a:spcAft>
          <a:spcPct val="0"/>
        </a:spcAft>
        <a:buClr>
          <a:schemeClr val="bg2"/>
        </a:buClr>
        <a:buSzPct val="70000"/>
        <a:buFont typeface="Wingdings" panose="05000000000000000000" pitchFamily="2" charset="2"/>
        <a:buChar char="o"/>
        <a:defRPr sz="3200">
          <a:solidFill>
            <a:schemeClr val="tx1"/>
          </a:solidFill>
          <a:latin typeface="+mn-lt"/>
          <a:ea typeface="ＭＳ Ｐゴシック" charset="0"/>
          <a:cs typeface="ＭＳ Ｐゴシック" charset="0"/>
        </a:defRPr>
      </a:lvl1pPr>
      <a:lvl2pPr marL="908050" indent="-436563" algn="l" rtl="0" eaLnBrk="0" fontAlgn="base" hangingPunct="0">
        <a:spcBef>
          <a:spcPct val="20000"/>
        </a:spcBef>
        <a:spcAft>
          <a:spcPct val="0"/>
        </a:spcAft>
        <a:buClr>
          <a:schemeClr val="accent2"/>
        </a:buClr>
        <a:buSzPct val="75000"/>
        <a:buFont typeface="Wingdings" panose="05000000000000000000" pitchFamily="2" charset="2"/>
        <a:buChar char="n"/>
        <a:defRPr sz="2800">
          <a:solidFill>
            <a:schemeClr val="tx1"/>
          </a:solidFill>
          <a:latin typeface="+mn-lt"/>
          <a:ea typeface="ＭＳ Ｐゴシック" charset="0"/>
        </a:defRPr>
      </a:lvl2pPr>
      <a:lvl3pPr marL="1377950" indent="-468313" algn="l" rtl="0" eaLnBrk="0" fontAlgn="base" hangingPunct="0">
        <a:spcBef>
          <a:spcPct val="20000"/>
        </a:spcBef>
        <a:spcAft>
          <a:spcPct val="0"/>
        </a:spcAft>
        <a:buClr>
          <a:schemeClr val="bg2"/>
        </a:buClr>
        <a:buSzPct val="65000"/>
        <a:buFont typeface="Wingdings" panose="05000000000000000000" pitchFamily="2" charset="2"/>
        <a:buChar char="o"/>
        <a:defRPr sz="2400">
          <a:solidFill>
            <a:schemeClr val="tx1"/>
          </a:solidFill>
          <a:latin typeface="+mn-lt"/>
          <a:ea typeface="ＭＳ Ｐゴシック" charset="0"/>
        </a:defRPr>
      </a:lvl3pPr>
      <a:lvl4pPr marL="1827213" indent="-438150" algn="l" rtl="0" eaLnBrk="0" fontAlgn="base" hangingPunct="0">
        <a:spcBef>
          <a:spcPct val="20000"/>
        </a:spcBef>
        <a:spcAft>
          <a:spcPct val="0"/>
        </a:spcAft>
        <a:buClr>
          <a:schemeClr val="accent2"/>
        </a:buClr>
        <a:buSzPct val="75000"/>
        <a:buFont typeface="Wingdings" panose="05000000000000000000" pitchFamily="2" charset="2"/>
        <a:buChar char="n"/>
        <a:defRPr sz="2000">
          <a:solidFill>
            <a:schemeClr val="tx1"/>
          </a:solidFill>
          <a:latin typeface="+mn-lt"/>
          <a:ea typeface="ＭＳ Ｐゴシック" charset="0"/>
        </a:defRPr>
      </a:lvl4pPr>
      <a:lvl5pPr marL="2297113" indent="-468313" algn="l" rtl="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mn-lt"/>
          <a:ea typeface="ＭＳ Ｐゴシック" charset="0"/>
        </a:defRPr>
      </a:lvl5pPr>
      <a:lvl6pPr marL="27543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6pPr>
      <a:lvl7pPr marL="32115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7pPr>
      <a:lvl8pPr marL="36687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8pPr>
      <a:lvl9pPr marL="41259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www.fda.gov/Drugs/ResourcesForYou/Consumers/BuyingUsingMedicineSafely/EnsuringSafeUseofMedicine/SafeDisposalofMedicines/UCM186187" TargetMode="External"/><Relationship Id="rId2" Type="http://schemas.openxmlformats.org/officeDocument/2006/relationships/hyperlink" Target="https://umaine.edu/safemeddisposa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deadiversion.usdoj.gov/drug_disposal/takeback/"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www.themha.org/policy-advocacy/Issues/Death-with-Dignity" TargetMode="Externa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52C5AA73-2C12-4342-8FBA-355B70C89DF3}"/>
              </a:ext>
            </a:extLst>
          </p:cNvPr>
          <p:cNvSpPr/>
          <p:nvPr/>
        </p:nvSpPr>
        <p:spPr bwMode="auto">
          <a:xfrm>
            <a:off x="762000" y="3352800"/>
            <a:ext cx="7772400" cy="457200"/>
          </a:xfrm>
          <a:prstGeom prst="rect">
            <a:avLst/>
          </a:prstGeom>
          <a:solidFill>
            <a:schemeClr val="bg1"/>
          </a:solidFill>
          <a:ln w="9525" cap="flat" cmpd="sng" algn="ctr">
            <a:noFill/>
            <a:prstDash val="solid"/>
            <a:round/>
            <a:headEnd type="none" w="med" len="med"/>
            <a:tailEnd type="none" w="med" len="med"/>
          </a:ln>
          <a:effectLst/>
        </p:spPr>
        <p:txBody>
          <a:bodyPr/>
          <a:lstStyle/>
          <a:p>
            <a:pPr>
              <a:defRPr/>
            </a:pPr>
            <a:endParaRPr lang="en-US" sz="1800">
              <a:effectLst>
                <a:outerShdw blurRad="38100" dist="38100" dir="2700000" algn="tl">
                  <a:srgbClr val="000000">
                    <a:alpha val="43137"/>
                  </a:srgbClr>
                </a:outerShdw>
              </a:effectLst>
              <a:ea typeface="ＭＳ Ｐゴシック" charset="0"/>
            </a:endParaRPr>
          </a:p>
        </p:txBody>
      </p:sp>
      <p:sp>
        <p:nvSpPr>
          <p:cNvPr id="4099" name="Title 1">
            <a:extLst>
              <a:ext uri="{FF2B5EF4-FFF2-40B4-BE49-F238E27FC236}">
                <a16:creationId xmlns:a16="http://schemas.microsoft.com/office/drawing/2014/main" id="{981E2CCA-1292-4BBA-AE91-1CDA26745470}"/>
              </a:ext>
            </a:extLst>
          </p:cNvPr>
          <p:cNvSpPr>
            <a:spLocks noGrp="1" noChangeArrowheads="1"/>
          </p:cNvSpPr>
          <p:nvPr>
            <p:ph type="ctrTitle"/>
          </p:nvPr>
        </p:nvSpPr>
        <p:spPr>
          <a:xfrm>
            <a:off x="533400" y="1774825"/>
            <a:ext cx="8077200" cy="2568575"/>
          </a:xfrm>
        </p:spPr>
        <p:txBody>
          <a:bodyPr/>
          <a:lstStyle/>
          <a:p>
            <a:pPr algn="ctr"/>
            <a:r>
              <a:rPr lang="en-US" altLang="en-US" sz="3600" dirty="0">
                <a:solidFill>
                  <a:schemeClr val="tx1"/>
                </a:solidFill>
                <a:ea typeface="ＭＳ Ｐゴシック" panose="020B0600070205080204" pitchFamily="34" charset="-128"/>
              </a:rPr>
              <a:t>An Act to Enact the Maine Death with Dignity Act, </a:t>
            </a:r>
            <a:r>
              <a:rPr lang="en-US" sz="3600" dirty="0">
                <a:solidFill>
                  <a:schemeClr val="tx1"/>
                </a:solidFill>
                <a:ea typeface="ＭＳ Ｐゴシック" panose="020B0600070205080204" pitchFamily="34" charset="-128"/>
              </a:rPr>
              <a:t>P.L 2019, Chapter 271</a:t>
            </a:r>
            <a:br>
              <a:rPr lang="en-US" sz="3600" dirty="0">
                <a:solidFill>
                  <a:schemeClr val="tx1"/>
                </a:solidFill>
                <a:ea typeface="ＭＳ Ｐゴシック" panose="020B0600070205080204" pitchFamily="34" charset="-128"/>
              </a:rPr>
            </a:br>
            <a:r>
              <a:rPr lang="en-US" altLang="en-US" sz="3600" dirty="0">
                <a:solidFill>
                  <a:schemeClr val="tx1"/>
                </a:solidFill>
                <a:ea typeface="ＭＳ Ｐゴシック" panose="020B0600070205080204" pitchFamily="34" charset="-128"/>
              </a:rPr>
              <a:t> </a:t>
            </a:r>
            <a:br>
              <a:rPr lang="en-US" altLang="en-US" sz="3600" dirty="0">
                <a:solidFill>
                  <a:schemeClr val="tx1"/>
                </a:solidFill>
                <a:ea typeface="ＭＳ Ｐゴシック" panose="020B0600070205080204" pitchFamily="34" charset="-128"/>
              </a:rPr>
            </a:br>
            <a:r>
              <a:rPr lang="en-US" altLang="en-US" sz="3600" dirty="0">
                <a:solidFill>
                  <a:schemeClr val="tx1"/>
                </a:solidFill>
                <a:ea typeface="ＭＳ Ｐゴシック" panose="020B0600070205080204" pitchFamily="34" charset="-128"/>
              </a:rPr>
              <a:t>January 2020</a:t>
            </a:r>
          </a:p>
        </p:txBody>
      </p:sp>
      <p:pic>
        <p:nvPicPr>
          <p:cNvPr id="2" name="Picture 1">
            <a:extLst>
              <a:ext uri="{FF2B5EF4-FFF2-40B4-BE49-F238E27FC236}">
                <a16:creationId xmlns:a16="http://schemas.microsoft.com/office/drawing/2014/main" id="{FFC289F3-EB01-48EB-94FD-7ACF73D3836E}"/>
              </a:ext>
            </a:extLst>
          </p:cNvPr>
          <p:cNvPicPr>
            <a:picLocks noChangeAspect="1"/>
          </p:cNvPicPr>
          <p:nvPr/>
        </p:nvPicPr>
        <p:blipFill>
          <a:blip r:embed="rId2"/>
          <a:stretch>
            <a:fillRect/>
          </a:stretch>
        </p:blipFill>
        <p:spPr>
          <a:xfrm>
            <a:off x="7315200" y="5746750"/>
            <a:ext cx="1410386" cy="609600"/>
          </a:xfrm>
          <a:prstGeom prst="rect">
            <a:avLst/>
          </a:prstGeom>
        </p:spPr>
      </p:pic>
      <p:sp>
        <p:nvSpPr>
          <p:cNvPr id="3" name="TextBox 2">
            <a:extLst>
              <a:ext uri="{FF2B5EF4-FFF2-40B4-BE49-F238E27FC236}">
                <a16:creationId xmlns:a16="http://schemas.microsoft.com/office/drawing/2014/main" id="{F1A6ADE1-A896-4000-B464-EF620183C262}"/>
              </a:ext>
            </a:extLst>
          </p:cNvPr>
          <p:cNvSpPr txBox="1"/>
          <p:nvPr/>
        </p:nvSpPr>
        <p:spPr>
          <a:xfrm>
            <a:off x="533400" y="5334000"/>
            <a:ext cx="3048000" cy="830997"/>
          </a:xfrm>
          <a:prstGeom prst="rect">
            <a:avLst/>
          </a:prstGeom>
          <a:noFill/>
        </p:spPr>
        <p:txBody>
          <a:bodyPr wrap="square" rtlCol="0">
            <a:spAutoFit/>
          </a:bodyPr>
          <a:lstStyle/>
          <a:p>
            <a:r>
              <a:rPr lang="en-US" sz="1600" b="0" dirty="0"/>
              <a:t>Sandra L. Parker</a:t>
            </a:r>
          </a:p>
          <a:p>
            <a:r>
              <a:rPr lang="en-US" sz="1600" b="0" dirty="0"/>
              <a:t>Vice President &amp; General Counsel</a:t>
            </a:r>
          </a:p>
          <a:p>
            <a:r>
              <a:rPr lang="en-US" sz="1600" b="0" dirty="0"/>
              <a:t>Maine Hospital Association</a:t>
            </a:r>
          </a:p>
        </p:txBody>
      </p:sp>
    </p:spTree>
    <p:extLst>
      <p:ext uri="{BB962C8B-B14F-4D97-AF65-F5344CB8AC3E}">
        <p14:creationId xmlns:p14="http://schemas.microsoft.com/office/powerpoint/2010/main" val="171235471"/>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52C5AA73-2C12-4342-8FBA-355B70C89DF3}"/>
              </a:ext>
            </a:extLst>
          </p:cNvPr>
          <p:cNvSpPr/>
          <p:nvPr/>
        </p:nvSpPr>
        <p:spPr bwMode="auto">
          <a:xfrm>
            <a:off x="762000" y="3352800"/>
            <a:ext cx="7772400" cy="457200"/>
          </a:xfrm>
          <a:prstGeom prst="rect">
            <a:avLst/>
          </a:prstGeom>
          <a:solidFill>
            <a:schemeClr val="bg1"/>
          </a:solidFill>
          <a:ln w="9525" cap="flat" cmpd="sng" algn="ctr">
            <a:noFill/>
            <a:prstDash val="solid"/>
            <a:round/>
            <a:headEnd type="none" w="med" len="med"/>
            <a:tailEnd type="none" w="med" len="med"/>
          </a:ln>
          <a:effectLst/>
        </p:spPr>
        <p:txBody>
          <a:bodyPr/>
          <a:lstStyle/>
          <a:p>
            <a:pPr>
              <a:defRPr/>
            </a:pPr>
            <a:endParaRPr lang="en-US" sz="1800">
              <a:effectLst>
                <a:outerShdw blurRad="38100" dist="38100" dir="2700000" algn="tl">
                  <a:srgbClr val="000000">
                    <a:alpha val="43137"/>
                  </a:srgbClr>
                </a:outerShdw>
              </a:effectLst>
              <a:ea typeface="ＭＳ Ｐゴシック" charset="0"/>
            </a:endParaRPr>
          </a:p>
        </p:txBody>
      </p:sp>
      <p:pic>
        <p:nvPicPr>
          <p:cNvPr id="2" name="Picture 1">
            <a:extLst>
              <a:ext uri="{FF2B5EF4-FFF2-40B4-BE49-F238E27FC236}">
                <a16:creationId xmlns:a16="http://schemas.microsoft.com/office/drawing/2014/main" id="{FFC289F3-EB01-48EB-94FD-7ACF73D3836E}"/>
              </a:ext>
            </a:extLst>
          </p:cNvPr>
          <p:cNvPicPr>
            <a:picLocks noChangeAspect="1"/>
          </p:cNvPicPr>
          <p:nvPr/>
        </p:nvPicPr>
        <p:blipFill>
          <a:blip r:embed="rId2"/>
          <a:stretch>
            <a:fillRect/>
          </a:stretch>
        </p:blipFill>
        <p:spPr>
          <a:xfrm>
            <a:off x="7315200" y="5746750"/>
            <a:ext cx="1410386" cy="609600"/>
          </a:xfrm>
          <a:prstGeom prst="rect">
            <a:avLst/>
          </a:prstGeom>
        </p:spPr>
      </p:pic>
      <p:sp>
        <p:nvSpPr>
          <p:cNvPr id="4" name="TextBox 3">
            <a:extLst>
              <a:ext uri="{FF2B5EF4-FFF2-40B4-BE49-F238E27FC236}">
                <a16:creationId xmlns:a16="http://schemas.microsoft.com/office/drawing/2014/main" id="{4F2EAFE0-740D-4672-99CB-82DA8C97A51F}"/>
              </a:ext>
            </a:extLst>
          </p:cNvPr>
          <p:cNvSpPr txBox="1"/>
          <p:nvPr/>
        </p:nvSpPr>
        <p:spPr>
          <a:xfrm>
            <a:off x="553825" y="990600"/>
            <a:ext cx="8192186" cy="4924425"/>
          </a:xfrm>
          <a:prstGeom prst="rect">
            <a:avLst/>
          </a:prstGeom>
          <a:noFill/>
        </p:spPr>
        <p:txBody>
          <a:bodyPr wrap="square" rtlCol="0">
            <a:spAutoFit/>
          </a:bodyPr>
          <a:lstStyle/>
          <a:p>
            <a:r>
              <a:rPr lang="en-US" dirty="0"/>
              <a:t>Other statutory provisions:</a:t>
            </a:r>
          </a:p>
          <a:p>
            <a:endParaRPr lang="en-US" sz="600" dirty="0"/>
          </a:p>
          <a:p>
            <a:pPr marL="342900" indent="-342900">
              <a:buFont typeface="Arial" panose="020B0604020202020204" pitchFamily="34" charset="0"/>
              <a:buChar char="•"/>
            </a:pPr>
            <a:r>
              <a:rPr lang="en-US" sz="2200" b="0" dirty="0"/>
              <a:t>Participation is voluntary</a:t>
            </a:r>
          </a:p>
          <a:p>
            <a:pPr marL="342900" indent="-342900">
              <a:buFont typeface="Arial" panose="020B0604020202020204" pitchFamily="34" charset="0"/>
              <a:buChar char="•"/>
            </a:pPr>
            <a:r>
              <a:rPr lang="en-US" sz="2200" b="0" dirty="0"/>
              <a:t>No effect on construction of wills, contracts and other agreements</a:t>
            </a:r>
          </a:p>
          <a:p>
            <a:pPr marL="342900" indent="-342900">
              <a:buFont typeface="Arial" panose="020B0604020202020204" pitchFamily="34" charset="0"/>
              <a:buChar char="•"/>
            </a:pPr>
            <a:r>
              <a:rPr lang="en-US" sz="2200" b="0" dirty="0"/>
              <a:t>No effect on insurance or annuity policies</a:t>
            </a:r>
          </a:p>
          <a:p>
            <a:pPr marL="342900" indent="-342900">
              <a:buFont typeface="Arial" panose="020B0604020202020204" pitchFamily="34" charset="0"/>
              <a:buChar char="•"/>
            </a:pPr>
            <a:r>
              <a:rPr lang="en-US" sz="2200" b="0" dirty="0"/>
              <a:t>Prohibits using certain terms when referring to actions taken in accordance with this law </a:t>
            </a:r>
          </a:p>
          <a:p>
            <a:pPr marL="342900" indent="-342900">
              <a:buFont typeface="Arial" panose="020B0604020202020204" pitchFamily="34" charset="0"/>
              <a:buChar char="•"/>
            </a:pPr>
            <a:r>
              <a:rPr lang="en-US" sz="2200" b="0" dirty="0"/>
              <a:t>Nothing in this law may be interpreted to lower the applicable standard of care </a:t>
            </a:r>
          </a:p>
          <a:p>
            <a:pPr marL="342900" indent="-342900">
              <a:buFont typeface="Arial" panose="020B0604020202020204" pitchFamily="34" charset="0"/>
              <a:buChar char="•"/>
            </a:pPr>
            <a:r>
              <a:rPr lang="en-US" sz="2200" b="0" dirty="0"/>
              <a:t>Participation (or refusing to participate) may not be the sole basis for filing a complaint to a licensing board</a:t>
            </a:r>
          </a:p>
          <a:p>
            <a:pPr marL="342900" indent="-342900">
              <a:buFont typeface="Arial" panose="020B0604020202020204" pitchFamily="34" charset="0"/>
              <a:buChar char="•"/>
            </a:pPr>
            <a:r>
              <a:rPr lang="en-US" sz="2200" b="0" dirty="0"/>
              <a:t>Any governmental entity that incurs costs resulting from a person ending their life in accordance with this law in a public place has a claim again the state of the person to recover the costs and reasonable attorney’s fees related to enforcing the claim</a:t>
            </a:r>
          </a:p>
        </p:txBody>
      </p:sp>
    </p:spTree>
    <p:extLst>
      <p:ext uri="{BB962C8B-B14F-4D97-AF65-F5344CB8AC3E}">
        <p14:creationId xmlns:p14="http://schemas.microsoft.com/office/powerpoint/2010/main" val="4166416707"/>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52C5AA73-2C12-4342-8FBA-355B70C89DF3}"/>
              </a:ext>
            </a:extLst>
          </p:cNvPr>
          <p:cNvSpPr/>
          <p:nvPr/>
        </p:nvSpPr>
        <p:spPr bwMode="auto">
          <a:xfrm>
            <a:off x="762000" y="3352800"/>
            <a:ext cx="7772400" cy="457200"/>
          </a:xfrm>
          <a:prstGeom prst="rect">
            <a:avLst/>
          </a:prstGeom>
          <a:solidFill>
            <a:schemeClr val="bg1"/>
          </a:solidFill>
          <a:ln w="9525" cap="flat" cmpd="sng" algn="ctr">
            <a:noFill/>
            <a:prstDash val="solid"/>
            <a:round/>
            <a:headEnd type="none" w="med" len="med"/>
            <a:tailEnd type="none" w="med" len="med"/>
          </a:ln>
          <a:effectLst/>
        </p:spPr>
        <p:txBody>
          <a:bodyPr/>
          <a:lstStyle/>
          <a:p>
            <a:pPr>
              <a:defRPr/>
            </a:pPr>
            <a:endParaRPr lang="en-US" sz="1800">
              <a:effectLst>
                <a:outerShdw blurRad="38100" dist="38100" dir="2700000" algn="tl">
                  <a:srgbClr val="000000">
                    <a:alpha val="43137"/>
                  </a:srgbClr>
                </a:outerShdw>
              </a:effectLst>
              <a:ea typeface="ＭＳ Ｐゴシック" charset="0"/>
            </a:endParaRPr>
          </a:p>
        </p:txBody>
      </p:sp>
      <p:sp>
        <p:nvSpPr>
          <p:cNvPr id="4099" name="Title 1">
            <a:extLst>
              <a:ext uri="{FF2B5EF4-FFF2-40B4-BE49-F238E27FC236}">
                <a16:creationId xmlns:a16="http://schemas.microsoft.com/office/drawing/2014/main" id="{981E2CCA-1292-4BBA-AE91-1CDA26745470}"/>
              </a:ext>
            </a:extLst>
          </p:cNvPr>
          <p:cNvSpPr>
            <a:spLocks noGrp="1" noChangeArrowheads="1"/>
          </p:cNvSpPr>
          <p:nvPr>
            <p:ph type="ctrTitle"/>
          </p:nvPr>
        </p:nvSpPr>
        <p:spPr>
          <a:xfrm>
            <a:off x="609600" y="1066800"/>
            <a:ext cx="8115986" cy="6172200"/>
          </a:xfrm>
        </p:spPr>
        <p:txBody>
          <a:bodyPr/>
          <a:lstStyle/>
          <a:p>
            <a:r>
              <a:rPr lang="en-US" sz="2400" b="1" dirty="0">
                <a:solidFill>
                  <a:schemeClr val="tx1"/>
                </a:solidFill>
                <a:latin typeface="+mn-lt"/>
              </a:rPr>
              <a:t>Other statutory provisions, cont.:</a:t>
            </a:r>
            <a:br>
              <a:rPr lang="en-US" sz="2200" b="1" dirty="0">
                <a:latin typeface="+mn-lt"/>
              </a:rPr>
            </a:br>
            <a:r>
              <a:rPr lang="en-US" sz="600" dirty="0">
                <a:solidFill>
                  <a:schemeClr val="bg1"/>
                </a:solidFill>
                <a:latin typeface="+mn-lt"/>
              </a:rPr>
              <a:t>b</a:t>
            </a:r>
            <a:br>
              <a:rPr lang="en-US" sz="2200" b="1" dirty="0">
                <a:latin typeface="+mn-lt"/>
              </a:rPr>
            </a:br>
            <a:r>
              <a:rPr lang="en-US" sz="2200" dirty="0">
                <a:solidFill>
                  <a:schemeClr val="tx1"/>
                </a:solidFill>
              </a:rPr>
              <a:t>•  It is an affirmative defense to prosecution for: 1) aggravated</a:t>
            </a:r>
            <a:br>
              <a:rPr lang="en-US" sz="2200" dirty="0">
                <a:solidFill>
                  <a:schemeClr val="tx1"/>
                </a:solidFill>
              </a:rPr>
            </a:br>
            <a:r>
              <a:rPr lang="en-US" sz="2200" dirty="0">
                <a:solidFill>
                  <a:schemeClr val="tx1"/>
                </a:solidFill>
              </a:rPr>
              <a:t>   attempted murder; 2) murder; and 3) aiding or soliciting suicide </a:t>
            </a:r>
            <a:br>
              <a:rPr lang="en-US" sz="2200" dirty="0">
                <a:solidFill>
                  <a:schemeClr val="tx1"/>
                </a:solidFill>
              </a:rPr>
            </a:br>
            <a:r>
              <a:rPr lang="en-US" sz="2200" dirty="0">
                <a:solidFill>
                  <a:schemeClr val="tx1"/>
                </a:solidFill>
              </a:rPr>
              <a:t>   that the person’s conduct was expressly authorized by this Act. </a:t>
            </a:r>
            <a:br>
              <a:rPr lang="en-US" sz="2200" dirty="0">
                <a:solidFill>
                  <a:schemeClr val="tx1"/>
                </a:solidFill>
              </a:rPr>
            </a:br>
            <a:r>
              <a:rPr lang="en-US" sz="2200" dirty="0">
                <a:solidFill>
                  <a:schemeClr val="tx1"/>
                </a:solidFill>
              </a:rPr>
              <a:t>•  “A person who has custody of, or control over, any unused </a:t>
            </a:r>
            <a:br>
              <a:rPr lang="en-US" sz="2200" dirty="0">
                <a:solidFill>
                  <a:schemeClr val="tx1"/>
                </a:solidFill>
              </a:rPr>
            </a:br>
            <a:r>
              <a:rPr lang="en-US" sz="2200" dirty="0">
                <a:solidFill>
                  <a:schemeClr val="tx1"/>
                </a:solidFill>
              </a:rPr>
              <a:t>   medications prescribed pursuant to this Act after the death of the</a:t>
            </a:r>
            <a:br>
              <a:rPr lang="en-US" sz="2200" dirty="0">
                <a:solidFill>
                  <a:schemeClr val="tx1"/>
                </a:solidFill>
              </a:rPr>
            </a:br>
            <a:r>
              <a:rPr lang="en-US" sz="2200" dirty="0">
                <a:solidFill>
                  <a:schemeClr val="tx1"/>
                </a:solidFill>
              </a:rPr>
              <a:t>   qualified patient shall personally deliver the unused medications to </a:t>
            </a:r>
            <a:br>
              <a:rPr lang="en-US" sz="2200" dirty="0">
                <a:solidFill>
                  <a:schemeClr val="tx1"/>
                </a:solidFill>
              </a:rPr>
            </a:br>
            <a:r>
              <a:rPr lang="en-US" sz="2200" dirty="0">
                <a:solidFill>
                  <a:schemeClr val="tx1"/>
                </a:solidFill>
              </a:rPr>
              <a:t>   the nearest facility qualified to dispose of controlled substances, or if</a:t>
            </a:r>
            <a:br>
              <a:rPr lang="en-US" sz="2200" dirty="0">
                <a:solidFill>
                  <a:schemeClr val="tx1"/>
                </a:solidFill>
              </a:rPr>
            </a:br>
            <a:r>
              <a:rPr lang="en-US" sz="2200" dirty="0">
                <a:solidFill>
                  <a:schemeClr val="tx1"/>
                </a:solidFill>
              </a:rPr>
              <a:t>   such delivery is impractical, personally dispose of the unused </a:t>
            </a:r>
            <a:br>
              <a:rPr lang="en-US" sz="2200" dirty="0">
                <a:solidFill>
                  <a:schemeClr val="tx1"/>
                </a:solidFill>
              </a:rPr>
            </a:br>
            <a:r>
              <a:rPr lang="en-US" sz="2200" dirty="0">
                <a:solidFill>
                  <a:schemeClr val="tx1"/>
                </a:solidFill>
              </a:rPr>
              <a:t>   medications by any lawful means in accordance with any guidelines</a:t>
            </a:r>
            <a:br>
              <a:rPr lang="en-US" sz="2200" dirty="0">
                <a:solidFill>
                  <a:schemeClr val="tx1"/>
                </a:solidFill>
              </a:rPr>
            </a:br>
            <a:r>
              <a:rPr lang="en-US" sz="2200" dirty="0">
                <a:solidFill>
                  <a:schemeClr val="tx1"/>
                </a:solidFill>
              </a:rPr>
              <a:t>   adopted by the Department.”</a:t>
            </a:r>
            <a:br>
              <a:rPr lang="en-US" sz="2200" dirty="0"/>
            </a:br>
            <a:r>
              <a:rPr lang="en-US" sz="2200" dirty="0">
                <a:latin typeface="+mn-lt"/>
              </a:rPr>
              <a:t>        </a:t>
            </a:r>
            <a:r>
              <a:rPr lang="en-US" sz="2200" dirty="0">
                <a:solidFill>
                  <a:srgbClr val="436CAA"/>
                </a:solidFill>
                <a:latin typeface="+mn-lt"/>
                <a:hlinkClick r:id="rId2">
                  <a:extLst>
                    <a:ext uri="{A12FA001-AC4F-418D-AE19-62706E023703}">
                      <ahyp:hlinkClr xmlns:ahyp="http://schemas.microsoft.com/office/drawing/2018/hyperlinkcolor" val="tx"/>
                    </a:ext>
                  </a:extLst>
                </a:hlinkClick>
              </a:rPr>
              <a:t>Safe Medicine Disposal for ME Program</a:t>
            </a:r>
            <a:br>
              <a:rPr lang="en-US" sz="2200" dirty="0">
                <a:solidFill>
                  <a:srgbClr val="436CAA"/>
                </a:solidFill>
                <a:latin typeface="+mn-lt"/>
              </a:rPr>
            </a:br>
            <a:r>
              <a:rPr lang="en-US" sz="2200" dirty="0">
                <a:solidFill>
                  <a:srgbClr val="436CAA"/>
                </a:solidFill>
                <a:latin typeface="+mn-lt"/>
              </a:rPr>
              <a:t>        </a:t>
            </a:r>
            <a:r>
              <a:rPr lang="en-US" sz="2200" dirty="0">
                <a:solidFill>
                  <a:srgbClr val="436CAA"/>
                </a:solidFill>
                <a:latin typeface="+mn-lt"/>
                <a:hlinkClick r:id="rId3">
                  <a:extLst>
                    <a:ext uri="{A12FA001-AC4F-418D-AE19-62706E023703}">
                      <ahyp:hlinkClr xmlns:ahyp="http://schemas.microsoft.com/office/drawing/2018/hyperlinkcolor" val="tx"/>
                    </a:ext>
                  </a:extLst>
                </a:hlinkClick>
              </a:rPr>
              <a:t>Disposal of Unused Medicines: What You Should Know (FDA)</a:t>
            </a:r>
            <a:br>
              <a:rPr lang="en-US" sz="2200" dirty="0">
                <a:solidFill>
                  <a:srgbClr val="436CAA"/>
                </a:solidFill>
                <a:latin typeface="+mn-lt"/>
              </a:rPr>
            </a:br>
            <a:r>
              <a:rPr lang="en-US" sz="2200" dirty="0">
                <a:solidFill>
                  <a:srgbClr val="436CAA"/>
                </a:solidFill>
                <a:latin typeface="+mn-lt"/>
              </a:rPr>
              <a:t>        </a:t>
            </a:r>
            <a:r>
              <a:rPr lang="en-US" sz="2200" dirty="0">
                <a:solidFill>
                  <a:srgbClr val="436CAA"/>
                </a:solidFill>
                <a:latin typeface="+mn-lt"/>
                <a:hlinkClick r:id="rId4">
                  <a:extLst>
                    <a:ext uri="{A12FA001-AC4F-418D-AE19-62706E023703}">
                      <ahyp:hlinkClr xmlns:ahyp="http://schemas.microsoft.com/office/drawing/2018/hyperlinkcolor" val="tx"/>
                    </a:ext>
                  </a:extLst>
                </a:hlinkClick>
              </a:rPr>
              <a:t>National Drug Take-Back Initiative (DEA)</a:t>
            </a:r>
            <a:br>
              <a:rPr lang="en-US" sz="2200" dirty="0">
                <a:solidFill>
                  <a:srgbClr val="666666"/>
                </a:solidFill>
                <a:latin typeface="+mn-lt"/>
              </a:rPr>
            </a:br>
            <a:r>
              <a:rPr lang="en-US" sz="2200" dirty="0">
                <a:solidFill>
                  <a:srgbClr val="666666"/>
                </a:solidFill>
                <a:latin typeface="+mn-lt"/>
              </a:rPr>
              <a:t>        </a:t>
            </a:r>
            <a:br>
              <a:rPr lang="en-US" sz="2400" dirty="0">
                <a:solidFill>
                  <a:srgbClr val="666666"/>
                </a:solidFill>
              </a:rPr>
            </a:br>
            <a:br>
              <a:rPr lang="en-US" sz="2200" dirty="0"/>
            </a:br>
            <a:br>
              <a:rPr lang="en-US" sz="2200" dirty="0"/>
            </a:br>
            <a:endParaRPr lang="en-US" sz="2200" b="1" dirty="0">
              <a:solidFill>
                <a:schemeClr val="tx1"/>
              </a:solidFill>
              <a:latin typeface="+mn-lt"/>
            </a:endParaRPr>
          </a:p>
        </p:txBody>
      </p:sp>
      <p:pic>
        <p:nvPicPr>
          <p:cNvPr id="2" name="Picture 1">
            <a:extLst>
              <a:ext uri="{FF2B5EF4-FFF2-40B4-BE49-F238E27FC236}">
                <a16:creationId xmlns:a16="http://schemas.microsoft.com/office/drawing/2014/main" id="{FFC289F3-EB01-48EB-94FD-7ACF73D3836E}"/>
              </a:ext>
            </a:extLst>
          </p:cNvPr>
          <p:cNvPicPr>
            <a:picLocks noChangeAspect="1"/>
          </p:cNvPicPr>
          <p:nvPr/>
        </p:nvPicPr>
        <p:blipFill>
          <a:blip r:embed="rId5"/>
          <a:stretch>
            <a:fillRect/>
          </a:stretch>
        </p:blipFill>
        <p:spPr>
          <a:xfrm>
            <a:off x="7315200" y="5746750"/>
            <a:ext cx="1410386" cy="609600"/>
          </a:xfrm>
          <a:prstGeom prst="rect">
            <a:avLst/>
          </a:prstGeom>
        </p:spPr>
      </p:pic>
    </p:spTree>
    <p:extLst>
      <p:ext uri="{BB962C8B-B14F-4D97-AF65-F5344CB8AC3E}">
        <p14:creationId xmlns:p14="http://schemas.microsoft.com/office/powerpoint/2010/main" val="3250450348"/>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52C5AA73-2C12-4342-8FBA-355B70C89DF3}"/>
              </a:ext>
            </a:extLst>
          </p:cNvPr>
          <p:cNvSpPr/>
          <p:nvPr/>
        </p:nvSpPr>
        <p:spPr bwMode="auto">
          <a:xfrm>
            <a:off x="762000" y="3352800"/>
            <a:ext cx="7772400" cy="457200"/>
          </a:xfrm>
          <a:prstGeom prst="rect">
            <a:avLst/>
          </a:prstGeom>
          <a:solidFill>
            <a:schemeClr val="bg1"/>
          </a:solidFill>
          <a:ln w="9525" cap="flat" cmpd="sng" algn="ctr">
            <a:noFill/>
            <a:prstDash val="solid"/>
            <a:round/>
            <a:headEnd type="none" w="med" len="med"/>
            <a:tailEnd type="none" w="med" len="med"/>
          </a:ln>
          <a:effectLst/>
        </p:spPr>
        <p:txBody>
          <a:bodyPr/>
          <a:lstStyle/>
          <a:p>
            <a:pPr>
              <a:defRPr/>
            </a:pPr>
            <a:endParaRPr lang="en-US" sz="1800">
              <a:effectLst>
                <a:outerShdw blurRad="38100" dist="38100" dir="2700000" algn="tl">
                  <a:srgbClr val="000000">
                    <a:alpha val="43137"/>
                  </a:srgbClr>
                </a:outerShdw>
              </a:effectLst>
              <a:ea typeface="ＭＳ Ｐゴシック" charset="0"/>
            </a:endParaRPr>
          </a:p>
        </p:txBody>
      </p:sp>
      <p:pic>
        <p:nvPicPr>
          <p:cNvPr id="2" name="Picture 1">
            <a:extLst>
              <a:ext uri="{FF2B5EF4-FFF2-40B4-BE49-F238E27FC236}">
                <a16:creationId xmlns:a16="http://schemas.microsoft.com/office/drawing/2014/main" id="{FFC289F3-EB01-48EB-94FD-7ACF73D3836E}"/>
              </a:ext>
            </a:extLst>
          </p:cNvPr>
          <p:cNvPicPr>
            <a:picLocks noChangeAspect="1"/>
          </p:cNvPicPr>
          <p:nvPr/>
        </p:nvPicPr>
        <p:blipFill>
          <a:blip r:embed="rId2"/>
          <a:stretch>
            <a:fillRect/>
          </a:stretch>
        </p:blipFill>
        <p:spPr>
          <a:xfrm>
            <a:off x="7315200" y="5746750"/>
            <a:ext cx="1410386" cy="609600"/>
          </a:xfrm>
          <a:prstGeom prst="rect">
            <a:avLst/>
          </a:prstGeom>
        </p:spPr>
      </p:pic>
      <p:sp>
        <p:nvSpPr>
          <p:cNvPr id="4" name="TextBox 3">
            <a:extLst>
              <a:ext uri="{FF2B5EF4-FFF2-40B4-BE49-F238E27FC236}">
                <a16:creationId xmlns:a16="http://schemas.microsoft.com/office/drawing/2014/main" id="{1EC2C8DD-8324-43E4-AC6E-572BB4BF197E}"/>
              </a:ext>
            </a:extLst>
          </p:cNvPr>
          <p:cNvSpPr txBox="1"/>
          <p:nvPr/>
        </p:nvSpPr>
        <p:spPr>
          <a:xfrm>
            <a:off x="533400" y="990600"/>
            <a:ext cx="8077200" cy="5663089"/>
          </a:xfrm>
          <a:prstGeom prst="rect">
            <a:avLst/>
          </a:prstGeom>
          <a:noFill/>
        </p:spPr>
        <p:txBody>
          <a:bodyPr wrap="square" rtlCol="0">
            <a:spAutoFit/>
          </a:bodyPr>
          <a:lstStyle/>
          <a:p>
            <a:r>
              <a:rPr lang="en-US" dirty="0"/>
              <a:t>Maine Department Health and Human Services</a:t>
            </a:r>
          </a:p>
          <a:p>
            <a:endParaRPr lang="en-US" sz="600" dirty="0"/>
          </a:p>
          <a:p>
            <a:pPr marL="342900" indent="-342900">
              <a:buFont typeface="Arial" panose="020B0604020202020204" pitchFamily="34" charset="0"/>
              <a:buChar char="•"/>
            </a:pPr>
            <a:r>
              <a:rPr lang="en-US" sz="2200" b="0" dirty="0"/>
              <a:t>Adopts major substantive rules within 6 months of the effective date</a:t>
            </a:r>
          </a:p>
          <a:p>
            <a:pPr marL="342900" indent="-342900">
              <a:buFont typeface="Arial" panose="020B0604020202020204" pitchFamily="34" charset="0"/>
              <a:buChar char="•"/>
            </a:pPr>
            <a:r>
              <a:rPr lang="en-US" sz="2200" b="0" dirty="0"/>
              <a:t>Collects/reviews the mandatory and confidential reporting forms, including a copy of the “prescription or dispensing record”</a:t>
            </a:r>
          </a:p>
          <a:p>
            <a:pPr marL="342900" indent="-342900">
              <a:buFont typeface="Arial" panose="020B0604020202020204" pitchFamily="34" charset="0"/>
              <a:buChar char="•"/>
            </a:pPr>
            <a:r>
              <a:rPr lang="en-US" sz="2200" b="0" dirty="0"/>
              <a:t>Submits publicly available annual statistical report to the Legislature by March 1</a:t>
            </a:r>
            <a:r>
              <a:rPr lang="en-US" sz="2200" b="0" baseline="30000" dirty="0"/>
              <a:t>st </a:t>
            </a:r>
            <a:r>
              <a:rPr lang="en-US" sz="2200" b="0" dirty="0"/>
              <a:t>of</a:t>
            </a:r>
            <a:r>
              <a:rPr lang="en-US" sz="2200" b="0" baseline="30000" dirty="0"/>
              <a:t> </a:t>
            </a:r>
            <a:r>
              <a:rPr lang="en-US" sz="2200" b="0" dirty="0"/>
              <a:t>each year about “obtaining and self-administering life ending medication” in Maine</a:t>
            </a:r>
          </a:p>
          <a:p>
            <a:pPr marL="342900" indent="-342900">
              <a:buFont typeface="Arial" panose="020B0604020202020204" pitchFamily="34" charset="0"/>
              <a:buChar char="•"/>
            </a:pPr>
            <a:r>
              <a:rPr lang="en-US" sz="2200" b="0" dirty="0"/>
              <a:t>“If the patient is a patient in a long-term care facility at the time the patient makes the written request, one of the witnesses must be an individual designated by the facility who has the qualifications specified by the department by rule.”  The rule permits the facility-designated witness to be an owner, operator, or employee of health care facility where the patient is receiving care.</a:t>
            </a:r>
          </a:p>
          <a:p>
            <a:pPr marL="342900" indent="-342900">
              <a:buFont typeface="Arial" panose="020B0604020202020204" pitchFamily="34" charset="0"/>
              <a:buChar char="•"/>
            </a:pPr>
            <a:endParaRPr lang="en-US" sz="2200" b="0" dirty="0"/>
          </a:p>
          <a:p>
            <a:endParaRPr lang="en-US" dirty="0"/>
          </a:p>
        </p:txBody>
      </p:sp>
    </p:spTree>
    <p:extLst>
      <p:ext uri="{BB962C8B-B14F-4D97-AF65-F5344CB8AC3E}">
        <p14:creationId xmlns:p14="http://schemas.microsoft.com/office/powerpoint/2010/main" val="537027333"/>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52C5AA73-2C12-4342-8FBA-355B70C89DF3}"/>
              </a:ext>
            </a:extLst>
          </p:cNvPr>
          <p:cNvSpPr/>
          <p:nvPr/>
        </p:nvSpPr>
        <p:spPr bwMode="auto">
          <a:xfrm>
            <a:off x="762000" y="3352800"/>
            <a:ext cx="7772400" cy="457200"/>
          </a:xfrm>
          <a:prstGeom prst="rect">
            <a:avLst/>
          </a:prstGeom>
          <a:solidFill>
            <a:schemeClr val="bg1"/>
          </a:solidFill>
          <a:ln w="9525" cap="flat" cmpd="sng" algn="ctr">
            <a:noFill/>
            <a:prstDash val="solid"/>
            <a:round/>
            <a:headEnd type="none" w="med" len="med"/>
            <a:tailEnd type="none" w="med" len="med"/>
          </a:ln>
          <a:effectLst/>
        </p:spPr>
        <p:txBody>
          <a:bodyPr/>
          <a:lstStyle/>
          <a:p>
            <a:pPr>
              <a:defRPr/>
            </a:pPr>
            <a:endParaRPr lang="en-US" sz="1800">
              <a:effectLst>
                <a:outerShdw blurRad="38100" dist="38100" dir="2700000" algn="tl">
                  <a:srgbClr val="000000">
                    <a:alpha val="43137"/>
                  </a:srgbClr>
                </a:outerShdw>
              </a:effectLst>
              <a:ea typeface="ＭＳ Ｐゴシック" charset="0"/>
            </a:endParaRPr>
          </a:p>
        </p:txBody>
      </p:sp>
      <p:pic>
        <p:nvPicPr>
          <p:cNvPr id="2" name="Picture 1">
            <a:extLst>
              <a:ext uri="{FF2B5EF4-FFF2-40B4-BE49-F238E27FC236}">
                <a16:creationId xmlns:a16="http://schemas.microsoft.com/office/drawing/2014/main" id="{FFC289F3-EB01-48EB-94FD-7ACF73D3836E}"/>
              </a:ext>
            </a:extLst>
          </p:cNvPr>
          <p:cNvPicPr>
            <a:picLocks noChangeAspect="1"/>
          </p:cNvPicPr>
          <p:nvPr/>
        </p:nvPicPr>
        <p:blipFill>
          <a:blip r:embed="rId2"/>
          <a:stretch>
            <a:fillRect/>
          </a:stretch>
        </p:blipFill>
        <p:spPr>
          <a:xfrm>
            <a:off x="7315200" y="5746750"/>
            <a:ext cx="1410386" cy="609600"/>
          </a:xfrm>
          <a:prstGeom prst="rect">
            <a:avLst/>
          </a:prstGeom>
        </p:spPr>
      </p:pic>
      <p:sp>
        <p:nvSpPr>
          <p:cNvPr id="5" name="Rectangle 4">
            <a:extLst>
              <a:ext uri="{FF2B5EF4-FFF2-40B4-BE49-F238E27FC236}">
                <a16:creationId xmlns:a16="http://schemas.microsoft.com/office/drawing/2014/main" id="{1F037E4A-5559-4822-BFB6-CB05C6DC2C26}"/>
              </a:ext>
            </a:extLst>
          </p:cNvPr>
          <p:cNvSpPr/>
          <p:nvPr/>
        </p:nvSpPr>
        <p:spPr>
          <a:xfrm>
            <a:off x="381001" y="1066800"/>
            <a:ext cx="8458199" cy="5062924"/>
          </a:xfrm>
          <a:prstGeom prst="rect">
            <a:avLst/>
          </a:prstGeom>
        </p:spPr>
        <p:txBody>
          <a:bodyPr wrap="square">
            <a:spAutoFit/>
          </a:bodyPr>
          <a:lstStyle/>
          <a:p>
            <a:pPr marR="1570" algn="ctr"/>
            <a:endParaRPr lang="en-US" dirty="0">
              <a:latin typeface="+mj-lt"/>
              <a:ea typeface="ＭＳ Ｐゴシック" charset="0"/>
            </a:endParaRPr>
          </a:p>
          <a:p>
            <a:pPr marR="1570" algn="ctr"/>
            <a:r>
              <a:rPr lang="en-US" dirty="0">
                <a:latin typeface="+mj-lt"/>
                <a:ea typeface="ＭＳ Ｐゴシック" charset="0"/>
              </a:rPr>
              <a:t>Resources</a:t>
            </a:r>
          </a:p>
          <a:p>
            <a:pPr marR="1570" algn="ctr"/>
            <a:r>
              <a:rPr lang="en-US" sz="600" b="0" dirty="0">
                <a:latin typeface="+mj-lt"/>
                <a:ea typeface="ＭＳ Ｐゴシック" charset="0"/>
              </a:rPr>
              <a:t>6</a:t>
            </a:r>
          </a:p>
          <a:p>
            <a:pPr marR="1570"/>
            <a:r>
              <a:rPr lang="en-US" sz="2100" b="0" dirty="0">
                <a:latin typeface="+mj-lt"/>
                <a:ea typeface="ＭＳ Ｐゴシック" charset="0"/>
              </a:rPr>
              <a:t>Please see </a:t>
            </a:r>
            <a:r>
              <a:rPr lang="en-US" sz="2100" b="0" dirty="0">
                <a:solidFill>
                  <a:srgbClr val="436CAA"/>
                </a:solidFill>
                <a:latin typeface="+mn-lt"/>
                <a:ea typeface="ＭＳ Ｐゴシック" charset="0"/>
                <a:hlinkClick r:id="rId3">
                  <a:extLst>
                    <a:ext uri="{A12FA001-AC4F-418D-AE19-62706E023703}">
                      <ahyp:hlinkClr xmlns:ahyp="http://schemas.microsoft.com/office/drawing/2018/hyperlinkcolor" val="tx"/>
                    </a:ext>
                  </a:extLst>
                </a:hlinkClick>
              </a:rPr>
              <a:t>www.themha.org/policy-advocacy/Issues/Death-with-Dignity</a:t>
            </a:r>
            <a:r>
              <a:rPr lang="en-US" sz="2100" b="0" dirty="0">
                <a:solidFill>
                  <a:srgbClr val="436CAA"/>
                </a:solidFill>
                <a:latin typeface="+mn-lt"/>
                <a:ea typeface="ＭＳ Ｐゴシック" charset="0"/>
              </a:rPr>
              <a:t> </a:t>
            </a:r>
            <a:r>
              <a:rPr lang="en-US" sz="2100" b="0" dirty="0">
                <a:latin typeface="+mj-lt"/>
                <a:ea typeface="ＭＳ Ｐゴシック" charset="0"/>
              </a:rPr>
              <a:t>for:</a:t>
            </a:r>
          </a:p>
          <a:p>
            <a:pPr marR="1570"/>
            <a:endParaRPr lang="en-US" sz="600" b="0" dirty="0">
              <a:latin typeface="+mj-lt"/>
              <a:ea typeface="ＭＳ Ｐゴシック" charset="0"/>
            </a:endParaRPr>
          </a:p>
          <a:p>
            <a:pPr marL="800100" marR="1570" lvl="1" indent="-342900">
              <a:buFont typeface="Arial" panose="020B0604020202020204" pitchFamily="34" charset="0"/>
              <a:buChar char="•"/>
            </a:pPr>
            <a:r>
              <a:rPr lang="en-US" sz="2200" b="0" dirty="0">
                <a:latin typeface="+mj-lt"/>
                <a:ea typeface="ＭＳ Ｐゴシック" charset="0"/>
              </a:rPr>
              <a:t>The statute and the rule</a:t>
            </a:r>
          </a:p>
          <a:p>
            <a:pPr marL="800100" marR="1570" lvl="1" indent="-342900">
              <a:buFont typeface="Arial" panose="020B0604020202020204" pitchFamily="34" charset="0"/>
              <a:buChar char="•"/>
            </a:pPr>
            <a:r>
              <a:rPr lang="en-US" sz="2200" b="0" dirty="0" err="1">
                <a:latin typeface="+mj-lt"/>
                <a:ea typeface="ＭＳ Ｐゴシック" charset="0"/>
              </a:rPr>
              <a:t>MaineHealth</a:t>
            </a:r>
            <a:r>
              <a:rPr lang="en-US" sz="2200" b="0" dirty="0">
                <a:latin typeface="+mj-lt"/>
                <a:ea typeface="ＭＳ Ｐゴシック" charset="0"/>
              </a:rPr>
              <a:t> Fact Sheet on the new statute</a:t>
            </a:r>
          </a:p>
          <a:p>
            <a:pPr marL="800100" marR="1570" lvl="1" indent="-342900">
              <a:buFont typeface="Arial" panose="020B0604020202020204" pitchFamily="34" charset="0"/>
              <a:buChar char="•"/>
            </a:pPr>
            <a:r>
              <a:rPr lang="en-US" sz="2200" b="0" dirty="0">
                <a:latin typeface="+mj-lt"/>
                <a:ea typeface="ＭＳ Ｐゴシック" charset="0"/>
              </a:rPr>
              <a:t>Sample Death with Dignity participation notice</a:t>
            </a:r>
          </a:p>
          <a:p>
            <a:pPr marL="800100" marR="1570" lvl="1" indent="-342900">
              <a:buFont typeface="Arial" panose="020B0604020202020204" pitchFamily="34" charset="0"/>
              <a:buChar char="•"/>
            </a:pPr>
            <a:r>
              <a:rPr lang="en-US" sz="2200" b="0" dirty="0">
                <a:latin typeface="+mj-lt"/>
                <a:ea typeface="ＭＳ Ｐゴシック" charset="0"/>
              </a:rPr>
              <a:t>Resources from Maine and other states</a:t>
            </a:r>
          </a:p>
          <a:p>
            <a:pPr marL="800100" marR="1570" lvl="1" indent="-342900">
              <a:buFont typeface="Arial" panose="020B0604020202020204" pitchFamily="34" charset="0"/>
              <a:buChar char="•"/>
            </a:pPr>
            <a:r>
              <a:rPr lang="en-US" sz="2200" b="0" dirty="0">
                <a:latin typeface="+mj-lt"/>
                <a:ea typeface="ＭＳ Ｐゴシック" charset="0"/>
              </a:rPr>
              <a:t>Clinician Check List with State Reporting Forms</a:t>
            </a:r>
          </a:p>
          <a:p>
            <a:pPr marL="342900" marR="1570" indent="-342900">
              <a:buFont typeface="Arial" panose="020B0604020202020204" pitchFamily="34" charset="0"/>
              <a:buChar char="•"/>
            </a:pPr>
            <a:endParaRPr lang="en-US" sz="2200" b="0" dirty="0">
              <a:latin typeface="+mj-lt"/>
              <a:ea typeface="ＭＳ Ｐゴシック" charset="0"/>
            </a:endParaRPr>
          </a:p>
          <a:p>
            <a:pPr marR="1570" algn="ctr"/>
            <a:r>
              <a:rPr lang="en-US" dirty="0">
                <a:latin typeface="+mj-lt"/>
                <a:ea typeface="ＭＳ Ｐゴシック" charset="0"/>
              </a:rPr>
              <a:t>Questions?  </a:t>
            </a:r>
          </a:p>
          <a:p>
            <a:pPr marR="1570"/>
            <a:r>
              <a:rPr lang="en-US" sz="2200" b="0" dirty="0">
                <a:latin typeface="+mj-lt"/>
                <a:ea typeface="ＭＳ Ｐゴシック" charset="0"/>
              </a:rPr>
              <a:t>Please contact Sandra Parker, Vice President &amp; General Counsel at: </a:t>
            </a:r>
            <a:r>
              <a:rPr lang="en-US" sz="2200" b="0" dirty="0">
                <a:solidFill>
                  <a:srgbClr val="436CAA"/>
                </a:solidFill>
                <a:latin typeface="+mn-lt"/>
                <a:ea typeface="ＭＳ Ｐゴシック" charset="0"/>
              </a:rPr>
              <a:t>sparker@themha.org</a:t>
            </a:r>
          </a:p>
          <a:p>
            <a:pPr marL="342900" marR="1570" indent="-342900">
              <a:buFont typeface="Arial" panose="020B0604020202020204" pitchFamily="34" charset="0"/>
              <a:buChar char="•"/>
            </a:pPr>
            <a:endParaRPr lang="en-US" sz="2200" b="0" dirty="0">
              <a:latin typeface="+mj-lt"/>
              <a:ea typeface="ＭＳ Ｐゴシック" charset="0"/>
            </a:endParaRPr>
          </a:p>
          <a:p>
            <a:pPr marL="342900" marR="1570" indent="-342900">
              <a:buFont typeface="Arial" panose="020B0604020202020204" pitchFamily="34" charset="0"/>
              <a:buChar char="•"/>
            </a:pPr>
            <a:endParaRPr lang="en-US" sz="2200" b="0" dirty="0">
              <a:latin typeface="+mj-lt"/>
              <a:ea typeface="ＭＳ Ｐゴシック" charset="0"/>
            </a:endParaRPr>
          </a:p>
        </p:txBody>
      </p:sp>
    </p:spTree>
    <p:extLst>
      <p:ext uri="{BB962C8B-B14F-4D97-AF65-F5344CB8AC3E}">
        <p14:creationId xmlns:p14="http://schemas.microsoft.com/office/powerpoint/2010/main" val="2271279641"/>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52C5AA73-2C12-4342-8FBA-355B70C89DF3}"/>
              </a:ext>
            </a:extLst>
          </p:cNvPr>
          <p:cNvSpPr/>
          <p:nvPr/>
        </p:nvSpPr>
        <p:spPr bwMode="auto">
          <a:xfrm>
            <a:off x="762000" y="3352800"/>
            <a:ext cx="7772400" cy="457200"/>
          </a:xfrm>
          <a:prstGeom prst="rect">
            <a:avLst/>
          </a:prstGeom>
          <a:solidFill>
            <a:schemeClr val="bg1"/>
          </a:solidFill>
          <a:ln w="9525" cap="flat" cmpd="sng" algn="ctr">
            <a:noFill/>
            <a:prstDash val="solid"/>
            <a:round/>
            <a:headEnd type="none" w="med" len="med"/>
            <a:tailEnd type="none" w="med" len="med"/>
          </a:ln>
          <a:effectLst/>
        </p:spPr>
        <p:txBody>
          <a:bodyPr/>
          <a:lstStyle/>
          <a:p>
            <a:pPr>
              <a:defRPr/>
            </a:pPr>
            <a:endParaRPr lang="en-US" sz="1800">
              <a:effectLst>
                <a:outerShdw blurRad="38100" dist="38100" dir="2700000" algn="tl">
                  <a:srgbClr val="000000">
                    <a:alpha val="43137"/>
                  </a:srgbClr>
                </a:outerShdw>
              </a:effectLst>
              <a:ea typeface="ＭＳ Ｐゴシック" charset="0"/>
            </a:endParaRPr>
          </a:p>
        </p:txBody>
      </p:sp>
      <p:pic>
        <p:nvPicPr>
          <p:cNvPr id="2" name="Picture 1">
            <a:extLst>
              <a:ext uri="{FF2B5EF4-FFF2-40B4-BE49-F238E27FC236}">
                <a16:creationId xmlns:a16="http://schemas.microsoft.com/office/drawing/2014/main" id="{FFC289F3-EB01-48EB-94FD-7ACF73D3836E}"/>
              </a:ext>
            </a:extLst>
          </p:cNvPr>
          <p:cNvPicPr>
            <a:picLocks noChangeAspect="1"/>
          </p:cNvPicPr>
          <p:nvPr/>
        </p:nvPicPr>
        <p:blipFill>
          <a:blip r:embed="rId2"/>
          <a:stretch>
            <a:fillRect/>
          </a:stretch>
        </p:blipFill>
        <p:spPr>
          <a:xfrm>
            <a:off x="7315200" y="5746750"/>
            <a:ext cx="1410386" cy="609600"/>
          </a:xfrm>
          <a:prstGeom prst="rect">
            <a:avLst/>
          </a:prstGeom>
        </p:spPr>
      </p:pic>
      <p:sp>
        <p:nvSpPr>
          <p:cNvPr id="5" name="Rectangle 4">
            <a:extLst>
              <a:ext uri="{FF2B5EF4-FFF2-40B4-BE49-F238E27FC236}">
                <a16:creationId xmlns:a16="http://schemas.microsoft.com/office/drawing/2014/main" id="{1F037E4A-5559-4822-BFB6-CB05C6DC2C26}"/>
              </a:ext>
            </a:extLst>
          </p:cNvPr>
          <p:cNvSpPr/>
          <p:nvPr/>
        </p:nvSpPr>
        <p:spPr>
          <a:xfrm>
            <a:off x="609600" y="1066800"/>
            <a:ext cx="8001000" cy="6001643"/>
          </a:xfrm>
          <a:prstGeom prst="rect">
            <a:avLst/>
          </a:prstGeom>
        </p:spPr>
        <p:txBody>
          <a:bodyPr wrap="square">
            <a:spAutoFit/>
          </a:bodyPr>
          <a:lstStyle/>
          <a:p>
            <a:pPr marR="1570" algn="ctr"/>
            <a:r>
              <a:rPr lang="en-US" sz="3600" dirty="0">
                <a:latin typeface="+mj-lt"/>
                <a:ea typeface="ＭＳ Ｐゴシック" charset="0"/>
              </a:rPr>
              <a:t>History</a:t>
            </a:r>
          </a:p>
          <a:p>
            <a:pPr marL="342900" marR="1570" indent="-342900">
              <a:buFont typeface="Arial" panose="020B0604020202020204" pitchFamily="34" charset="0"/>
              <a:buChar char="•"/>
            </a:pPr>
            <a:r>
              <a:rPr lang="en-US" sz="2200" b="0" dirty="0"/>
              <a:t>The Maine Legislature considered and rejected several different bills around this issue in 1993, 1995 and 1997.</a:t>
            </a:r>
          </a:p>
          <a:p>
            <a:pPr marL="342900" indent="-342900">
              <a:buFont typeface="Arial" panose="020B0604020202020204" pitchFamily="34" charset="0"/>
              <a:buChar char="•"/>
            </a:pPr>
            <a:r>
              <a:rPr lang="en-US" sz="2200" b="0" dirty="0"/>
              <a:t>In 1999-2000, a citizen’s initiative that was modeled on Oregon’s Death with Dignity Act became a ballot question that failed.</a:t>
            </a:r>
          </a:p>
          <a:p>
            <a:pPr marL="342900" indent="-342900">
              <a:buFont typeface="Arial" panose="020B0604020202020204" pitchFamily="34" charset="0"/>
              <a:buChar char="•"/>
            </a:pPr>
            <a:r>
              <a:rPr lang="en-US" sz="2200" b="0" dirty="0"/>
              <a:t>The Maine Legislature considered and rejected several more different bills around this issue again in 2013, 2015 and 2017.</a:t>
            </a:r>
          </a:p>
          <a:p>
            <a:pPr marL="342900" indent="-342900">
              <a:buFont typeface="Arial" panose="020B0604020202020204" pitchFamily="34" charset="0"/>
              <a:buChar char="•"/>
            </a:pPr>
            <a:r>
              <a:rPr lang="en-US" sz="2200" b="0" dirty="0"/>
              <a:t>In 2019, the Maine Legislature enacted P.L. 2019, Ch 271.</a:t>
            </a:r>
          </a:p>
          <a:p>
            <a:pPr marL="342900" indent="-342900">
              <a:buFont typeface="Arial" panose="020B0604020202020204" pitchFamily="34" charset="0"/>
              <a:buChar char="•"/>
            </a:pPr>
            <a:r>
              <a:rPr lang="en-US" sz="2200" b="0" dirty="0"/>
              <a:t>Opponents to the law promptly filed a citizen’s veto application but failed to gather the required number of signatures.</a:t>
            </a:r>
          </a:p>
          <a:p>
            <a:pPr marL="342900" indent="-342900">
              <a:buFont typeface="Arial" panose="020B0604020202020204" pitchFamily="34" charset="0"/>
              <a:buChar char="•"/>
            </a:pPr>
            <a:r>
              <a:rPr lang="en-US" sz="2200" b="0" dirty="0"/>
              <a:t>Law became effective September 19, 2019 and emergency rules were issued in September and December 2019.</a:t>
            </a:r>
          </a:p>
          <a:p>
            <a:pPr marL="342900" indent="-342900">
              <a:buFont typeface="Arial" panose="020B0604020202020204" pitchFamily="34" charset="0"/>
              <a:buChar char="•"/>
            </a:pPr>
            <a:r>
              <a:rPr lang="en-US" sz="2200" b="0" dirty="0"/>
              <a:t>OR, WA, VT, CA, CO, DC, HI, MT and NJ have similar laws.</a:t>
            </a:r>
          </a:p>
          <a:p>
            <a:pPr marL="342900" indent="-342900">
              <a:buFont typeface="Arial" panose="020B0604020202020204" pitchFamily="34" charset="0"/>
              <a:buChar char="•"/>
            </a:pPr>
            <a:endParaRPr lang="en-US" sz="2000" b="0" dirty="0"/>
          </a:p>
          <a:p>
            <a:pPr marL="342900" indent="-342900">
              <a:buFont typeface="Arial" panose="020B0604020202020204" pitchFamily="34" charset="0"/>
              <a:buChar char="•"/>
            </a:pPr>
            <a:endParaRPr lang="en-US" sz="2000" b="0" dirty="0"/>
          </a:p>
          <a:p>
            <a:pPr marL="342900" indent="-342900">
              <a:buFont typeface="Arial" panose="020B0604020202020204" pitchFamily="34" charset="0"/>
              <a:buChar char="•"/>
            </a:pPr>
            <a:endParaRPr lang="en-US" sz="2000" b="0" dirty="0"/>
          </a:p>
          <a:p>
            <a:pPr marL="342900" marR="1570" indent="-342900">
              <a:buFont typeface="Arial" panose="020B0604020202020204" pitchFamily="34" charset="0"/>
              <a:buChar char="•"/>
            </a:pPr>
            <a:endParaRPr lang="en-US" dirty="0">
              <a:solidFill>
                <a:schemeClr val="tx2"/>
              </a:solidFill>
              <a:latin typeface="+mj-lt"/>
              <a:ea typeface="ＭＳ Ｐゴシック" charset="0"/>
            </a:endParaRPr>
          </a:p>
        </p:txBody>
      </p:sp>
    </p:spTree>
    <p:extLst>
      <p:ext uri="{BB962C8B-B14F-4D97-AF65-F5344CB8AC3E}">
        <p14:creationId xmlns:p14="http://schemas.microsoft.com/office/powerpoint/2010/main" val="287319582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52C5AA73-2C12-4342-8FBA-355B70C89DF3}"/>
              </a:ext>
            </a:extLst>
          </p:cNvPr>
          <p:cNvSpPr/>
          <p:nvPr/>
        </p:nvSpPr>
        <p:spPr bwMode="auto">
          <a:xfrm>
            <a:off x="762000" y="3352800"/>
            <a:ext cx="7772400" cy="457200"/>
          </a:xfrm>
          <a:prstGeom prst="rect">
            <a:avLst/>
          </a:prstGeom>
          <a:solidFill>
            <a:schemeClr val="bg1"/>
          </a:solidFill>
          <a:ln w="9525" cap="flat" cmpd="sng" algn="ctr">
            <a:noFill/>
            <a:prstDash val="solid"/>
            <a:round/>
            <a:headEnd type="none" w="med" len="med"/>
            <a:tailEnd type="none" w="med" len="med"/>
          </a:ln>
          <a:effectLst/>
        </p:spPr>
        <p:txBody>
          <a:bodyPr/>
          <a:lstStyle/>
          <a:p>
            <a:pPr>
              <a:defRPr/>
            </a:pPr>
            <a:endParaRPr lang="en-US" sz="1800">
              <a:effectLst>
                <a:outerShdw blurRad="38100" dist="38100" dir="2700000" algn="tl">
                  <a:srgbClr val="000000">
                    <a:alpha val="43137"/>
                  </a:srgbClr>
                </a:outerShdw>
              </a:effectLst>
              <a:ea typeface="ＭＳ Ｐゴシック" charset="0"/>
            </a:endParaRPr>
          </a:p>
        </p:txBody>
      </p:sp>
      <p:pic>
        <p:nvPicPr>
          <p:cNvPr id="2" name="Picture 1">
            <a:extLst>
              <a:ext uri="{FF2B5EF4-FFF2-40B4-BE49-F238E27FC236}">
                <a16:creationId xmlns:a16="http://schemas.microsoft.com/office/drawing/2014/main" id="{FFC289F3-EB01-48EB-94FD-7ACF73D3836E}"/>
              </a:ext>
            </a:extLst>
          </p:cNvPr>
          <p:cNvPicPr>
            <a:picLocks noChangeAspect="1"/>
          </p:cNvPicPr>
          <p:nvPr/>
        </p:nvPicPr>
        <p:blipFill>
          <a:blip r:embed="rId3"/>
          <a:stretch>
            <a:fillRect/>
          </a:stretch>
        </p:blipFill>
        <p:spPr>
          <a:xfrm>
            <a:off x="7315200" y="5746750"/>
            <a:ext cx="1410386" cy="609600"/>
          </a:xfrm>
          <a:prstGeom prst="rect">
            <a:avLst/>
          </a:prstGeom>
        </p:spPr>
      </p:pic>
      <p:sp>
        <p:nvSpPr>
          <p:cNvPr id="8" name="TextBox 7">
            <a:extLst>
              <a:ext uri="{FF2B5EF4-FFF2-40B4-BE49-F238E27FC236}">
                <a16:creationId xmlns:a16="http://schemas.microsoft.com/office/drawing/2014/main" id="{25542475-A5AC-4747-A09C-A24368168A77}"/>
              </a:ext>
            </a:extLst>
          </p:cNvPr>
          <p:cNvSpPr txBox="1"/>
          <p:nvPr/>
        </p:nvSpPr>
        <p:spPr>
          <a:xfrm>
            <a:off x="457200" y="990600"/>
            <a:ext cx="8268386" cy="5293757"/>
          </a:xfrm>
          <a:prstGeom prst="rect">
            <a:avLst/>
          </a:prstGeom>
          <a:noFill/>
        </p:spPr>
        <p:txBody>
          <a:bodyPr wrap="square" rtlCol="0">
            <a:spAutoFit/>
          </a:bodyPr>
          <a:lstStyle/>
          <a:p>
            <a:r>
              <a:rPr lang="en-US" u="sng" dirty="0"/>
              <a:t>Statutory key definitions:</a:t>
            </a:r>
          </a:p>
          <a:p>
            <a:endParaRPr lang="en-US" sz="600" dirty="0"/>
          </a:p>
          <a:p>
            <a:pPr marL="342900" indent="-342900">
              <a:buFont typeface="Arial" panose="020B0604020202020204" pitchFamily="34" charset="0"/>
              <a:buChar char="•"/>
            </a:pPr>
            <a:r>
              <a:rPr lang="en-US" sz="2200" dirty="0"/>
              <a:t>Attending physician</a:t>
            </a:r>
            <a:r>
              <a:rPr lang="en-US" sz="2200" b="0" dirty="0"/>
              <a:t>: primary responsibility for treating the patient and their terminal disease</a:t>
            </a:r>
          </a:p>
          <a:p>
            <a:pPr marL="342900" indent="-342900">
              <a:buFont typeface="Arial" panose="020B0604020202020204" pitchFamily="34" charset="0"/>
              <a:buChar char="•"/>
            </a:pPr>
            <a:r>
              <a:rPr lang="en-US" sz="2200" dirty="0"/>
              <a:t>Competent</a:t>
            </a:r>
            <a:r>
              <a:rPr lang="en-US" sz="2200" b="0" dirty="0"/>
              <a:t>: ability to make and communicate an informed decision; determined by court, attending physician, consulting physician, psychiatrist, or psychologist</a:t>
            </a:r>
          </a:p>
          <a:p>
            <a:pPr marL="342900" indent="-342900">
              <a:buFont typeface="Arial" panose="020B0604020202020204" pitchFamily="34" charset="0"/>
              <a:buChar char="•"/>
            </a:pPr>
            <a:r>
              <a:rPr lang="en-US" sz="2200" dirty="0"/>
              <a:t>Consulting physician</a:t>
            </a:r>
            <a:r>
              <a:rPr lang="en-US" sz="2200" b="0" dirty="0"/>
              <a:t>: physician qualified by specialty or experience to determine the patient’s diagnosis, prognosis and competency (this confirmation is required to “qualify” a patient)</a:t>
            </a:r>
          </a:p>
          <a:p>
            <a:pPr marL="342900" indent="-342900">
              <a:buFont typeface="Arial" panose="020B0604020202020204" pitchFamily="34" charset="0"/>
              <a:buChar char="•"/>
            </a:pPr>
            <a:r>
              <a:rPr lang="en-US" sz="2200" dirty="0"/>
              <a:t>Counseling</a:t>
            </a:r>
            <a:r>
              <a:rPr lang="en-US" sz="2200" b="0" dirty="0"/>
              <a:t>: one or more consultations with a state-licensed psychiatrist, psychologist, LCSW or clinical professional counselor for the purpose of determining that the patient is competent and not suffering from a psychiatric or psychological disorder or depression causing impaired judgment</a:t>
            </a:r>
          </a:p>
          <a:p>
            <a:endParaRPr lang="en-US" dirty="0"/>
          </a:p>
        </p:txBody>
      </p:sp>
    </p:spTree>
    <p:extLst>
      <p:ext uri="{BB962C8B-B14F-4D97-AF65-F5344CB8AC3E}">
        <p14:creationId xmlns:p14="http://schemas.microsoft.com/office/powerpoint/2010/main" val="218907102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52C5AA73-2C12-4342-8FBA-355B70C89DF3}"/>
              </a:ext>
            </a:extLst>
          </p:cNvPr>
          <p:cNvSpPr/>
          <p:nvPr/>
        </p:nvSpPr>
        <p:spPr bwMode="auto">
          <a:xfrm>
            <a:off x="762000" y="3352800"/>
            <a:ext cx="7772400" cy="457200"/>
          </a:xfrm>
          <a:prstGeom prst="rect">
            <a:avLst/>
          </a:prstGeom>
          <a:solidFill>
            <a:schemeClr val="bg1"/>
          </a:solidFill>
          <a:ln w="9525" cap="flat" cmpd="sng" algn="ctr">
            <a:noFill/>
            <a:prstDash val="solid"/>
            <a:round/>
            <a:headEnd type="none" w="med" len="med"/>
            <a:tailEnd type="none" w="med" len="med"/>
          </a:ln>
          <a:effectLst/>
        </p:spPr>
        <p:txBody>
          <a:bodyPr/>
          <a:lstStyle/>
          <a:p>
            <a:pPr>
              <a:defRPr/>
            </a:pPr>
            <a:endParaRPr lang="en-US" sz="1600">
              <a:effectLst>
                <a:outerShdw blurRad="38100" dist="38100" dir="2700000" algn="tl">
                  <a:srgbClr val="000000">
                    <a:alpha val="43137"/>
                  </a:srgbClr>
                </a:outerShdw>
              </a:effectLst>
              <a:latin typeface="+mn-lt"/>
              <a:ea typeface="ＭＳ Ｐゴシック" charset="0"/>
            </a:endParaRPr>
          </a:p>
        </p:txBody>
      </p:sp>
      <p:pic>
        <p:nvPicPr>
          <p:cNvPr id="2" name="Picture 1">
            <a:extLst>
              <a:ext uri="{FF2B5EF4-FFF2-40B4-BE49-F238E27FC236}">
                <a16:creationId xmlns:a16="http://schemas.microsoft.com/office/drawing/2014/main" id="{FFC289F3-EB01-48EB-94FD-7ACF73D3836E}"/>
              </a:ext>
            </a:extLst>
          </p:cNvPr>
          <p:cNvPicPr>
            <a:picLocks noChangeAspect="1"/>
          </p:cNvPicPr>
          <p:nvPr/>
        </p:nvPicPr>
        <p:blipFill>
          <a:blip r:embed="rId3"/>
          <a:stretch>
            <a:fillRect/>
          </a:stretch>
        </p:blipFill>
        <p:spPr>
          <a:xfrm>
            <a:off x="7315200" y="5746750"/>
            <a:ext cx="1410386" cy="609600"/>
          </a:xfrm>
          <a:prstGeom prst="rect">
            <a:avLst/>
          </a:prstGeom>
        </p:spPr>
      </p:pic>
      <p:sp>
        <p:nvSpPr>
          <p:cNvPr id="4" name="TextBox 3">
            <a:extLst>
              <a:ext uri="{FF2B5EF4-FFF2-40B4-BE49-F238E27FC236}">
                <a16:creationId xmlns:a16="http://schemas.microsoft.com/office/drawing/2014/main" id="{17F64EB1-9F63-4E3D-8C7F-42ED5B6325F6}"/>
              </a:ext>
            </a:extLst>
          </p:cNvPr>
          <p:cNvSpPr txBox="1"/>
          <p:nvPr/>
        </p:nvSpPr>
        <p:spPr>
          <a:xfrm>
            <a:off x="533400" y="990600"/>
            <a:ext cx="8192186" cy="5416868"/>
          </a:xfrm>
          <a:prstGeom prst="rect">
            <a:avLst/>
          </a:prstGeom>
          <a:noFill/>
        </p:spPr>
        <p:txBody>
          <a:bodyPr wrap="square" rtlCol="0">
            <a:spAutoFit/>
          </a:bodyPr>
          <a:lstStyle/>
          <a:p>
            <a:r>
              <a:rPr lang="en-US" u="sng" dirty="0"/>
              <a:t>Key definitions, cont.</a:t>
            </a:r>
          </a:p>
          <a:p>
            <a:endParaRPr lang="en-US" sz="600" dirty="0"/>
          </a:p>
          <a:p>
            <a:pPr marL="342900" lvl="0" indent="-342900">
              <a:buFont typeface="Arial" panose="020B0604020202020204" pitchFamily="34" charset="0"/>
              <a:buChar char="•"/>
            </a:pPr>
            <a:r>
              <a:rPr lang="en-US" sz="2200" dirty="0"/>
              <a:t>Informed decision</a:t>
            </a:r>
            <a:r>
              <a:rPr lang="en-US" sz="2200" b="0" dirty="0"/>
              <a:t>: prior to a request for life-ending medication, the attending physician tells the patient of their diagnosis, prognosis, risks of taking the medication, the probable result of taking the medication and the feasible alternatives to taking the medication, including palliative care, hospice, pain control etc. </a:t>
            </a:r>
          </a:p>
          <a:p>
            <a:pPr marL="342900" lvl="0" indent="-342900">
              <a:buFont typeface="Arial" panose="020B0604020202020204" pitchFamily="34" charset="0"/>
              <a:buChar char="•"/>
            </a:pPr>
            <a:r>
              <a:rPr lang="en-US" sz="2200" dirty="0"/>
              <a:t>Medically confirmed</a:t>
            </a:r>
            <a:r>
              <a:rPr lang="en-US" sz="2200" b="0" dirty="0"/>
              <a:t>: consulting physician confirms opinions of attending physician by physical exam and medical record review</a:t>
            </a:r>
          </a:p>
          <a:p>
            <a:pPr marL="342900" lvl="0" indent="-342900">
              <a:buFont typeface="Arial" panose="020B0604020202020204" pitchFamily="34" charset="0"/>
              <a:buChar char="•"/>
            </a:pPr>
            <a:r>
              <a:rPr lang="en-US" sz="2200" dirty="0"/>
              <a:t>Qualified patient</a:t>
            </a:r>
            <a:r>
              <a:rPr lang="en-US" sz="2200" b="0" dirty="0"/>
              <a:t>: competent, adult, ME resident (no waiting period) with a terminal disease who satisfies the law’s requirements </a:t>
            </a:r>
          </a:p>
          <a:p>
            <a:pPr marL="342900" lvl="0" indent="-342900">
              <a:buFont typeface="Arial" panose="020B0604020202020204" pitchFamily="34" charset="0"/>
              <a:buChar char="•"/>
            </a:pPr>
            <a:r>
              <a:rPr lang="en-US" sz="2200" dirty="0"/>
              <a:t>Self-administer</a:t>
            </a:r>
            <a:r>
              <a:rPr lang="en-US" sz="2200" b="0" dirty="0"/>
              <a:t>: “voluntarily ingest medication” </a:t>
            </a:r>
          </a:p>
          <a:p>
            <a:pPr marL="342900" lvl="0" indent="-342900">
              <a:buFont typeface="Arial" panose="020B0604020202020204" pitchFamily="34" charset="0"/>
              <a:buChar char="•"/>
            </a:pPr>
            <a:r>
              <a:rPr lang="en-US" sz="2200" dirty="0"/>
              <a:t>Terminal disease</a:t>
            </a:r>
            <a:r>
              <a:rPr lang="en-US" sz="2200" b="0" dirty="0"/>
              <a:t>: “incurable and irreversible disease that has been medically confirmed and will, within reasonable medical judgment, produce death within 6 months”  </a:t>
            </a:r>
          </a:p>
          <a:p>
            <a:endParaRPr lang="en-US"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52C5AA73-2C12-4342-8FBA-355B70C89DF3}"/>
              </a:ext>
            </a:extLst>
          </p:cNvPr>
          <p:cNvSpPr/>
          <p:nvPr/>
        </p:nvSpPr>
        <p:spPr bwMode="auto">
          <a:xfrm>
            <a:off x="762000" y="3352800"/>
            <a:ext cx="7772400" cy="457200"/>
          </a:xfrm>
          <a:prstGeom prst="rect">
            <a:avLst/>
          </a:prstGeom>
          <a:solidFill>
            <a:schemeClr val="bg1"/>
          </a:solidFill>
          <a:ln w="9525" cap="flat" cmpd="sng" algn="ctr">
            <a:noFill/>
            <a:prstDash val="solid"/>
            <a:round/>
            <a:headEnd type="none" w="med" len="med"/>
            <a:tailEnd type="none" w="med" len="med"/>
          </a:ln>
          <a:effectLst/>
        </p:spPr>
        <p:txBody>
          <a:bodyPr/>
          <a:lstStyle/>
          <a:p>
            <a:pPr>
              <a:defRPr/>
            </a:pPr>
            <a:endParaRPr lang="en-US" sz="1800">
              <a:effectLst>
                <a:outerShdw blurRad="38100" dist="38100" dir="2700000" algn="tl">
                  <a:srgbClr val="000000">
                    <a:alpha val="43137"/>
                  </a:srgbClr>
                </a:outerShdw>
              </a:effectLst>
              <a:ea typeface="ＭＳ Ｐゴシック" charset="0"/>
            </a:endParaRPr>
          </a:p>
        </p:txBody>
      </p:sp>
      <p:pic>
        <p:nvPicPr>
          <p:cNvPr id="2" name="Picture 1">
            <a:extLst>
              <a:ext uri="{FF2B5EF4-FFF2-40B4-BE49-F238E27FC236}">
                <a16:creationId xmlns:a16="http://schemas.microsoft.com/office/drawing/2014/main" id="{FFC289F3-EB01-48EB-94FD-7ACF73D3836E}"/>
              </a:ext>
            </a:extLst>
          </p:cNvPr>
          <p:cNvPicPr>
            <a:picLocks noChangeAspect="1"/>
          </p:cNvPicPr>
          <p:nvPr/>
        </p:nvPicPr>
        <p:blipFill>
          <a:blip r:embed="rId2"/>
          <a:stretch>
            <a:fillRect/>
          </a:stretch>
        </p:blipFill>
        <p:spPr>
          <a:xfrm>
            <a:off x="7315200" y="5746750"/>
            <a:ext cx="1410386" cy="609600"/>
          </a:xfrm>
          <a:prstGeom prst="rect">
            <a:avLst/>
          </a:prstGeom>
        </p:spPr>
      </p:pic>
      <p:sp>
        <p:nvSpPr>
          <p:cNvPr id="4" name="TextBox 3">
            <a:extLst>
              <a:ext uri="{FF2B5EF4-FFF2-40B4-BE49-F238E27FC236}">
                <a16:creationId xmlns:a16="http://schemas.microsoft.com/office/drawing/2014/main" id="{5F2D7C1D-8360-4ADF-9D86-3CB8A3D6E7E6}"/>
              </a:ext>
            </a:extLst>
          </p:cNvPr>
          <p:cNvSpPr txBox="1"/>
          <p:nvPr/>
        </p:nvSpPr>
        <p:spPr>
          <a:xfrm>
            <a:off x="533400" y="1012954"/>
            <a:ext cx="8192186" cy="4616648"/>
          </a:xfrm>
          <a:prstGeom prst="rect">
            <a:avLst/>
          </a:prstGeom>
          <a:noFill/>
        </p:spPr>
        <p:txBody>
          <a:bodyPr wrap="square" rtlCol="0">
            <a:spAutoFit/>
          </a:bodyPr>
          <a:lstStyle/>
          <a:p>
            <a:r>
              <a:rPr lang="en-US" u="sng" dirty="0"/>
              <a:t>Written and oral requests:</a:t>
            </a:r>
          </a:p>
          <a:p>
            <a:endParaRPr lang="en-US" sz="600" dirty="0"/>
          </a:p>
          <a:p>
            <a:pPr marL="342900" indent="-342900">
              <a:buFont typeface="Arial" panose="020B0604020202020204" pitchFamily="34" charset="0"/>
              <a:buChar char="•"/>
            </a:pPr>
            <a:r>
              <a:rPr lang="en-US" sz="2200" b="0" dirty="0"/>
              <a:t>Qualified patients must make an “informed decision” before making an initial oral request to their attending physician.</a:t>
            </a:r>
          </a:p>
          <a:p>
            <a:pPr marL="342900" indent="-342900">
              <a:buFont typeface="Arial" panose="020B0604020202020204" pitchFamily="34" charset="0"/>
              <a:buChar char="•"/>
            </a:pPr>
            <a:r>
              <a:rPr lang="en-US" sz="2200" b="0" dirty="0"/>
              <a:t>At least 15 days later, the qualified patient must make a written request, using the state form.</a:t>
            </a:r>
          </a:p>
          <a:p>
            <a:pPr marL="342900" indent="-342900">
              <a:buFont typeface="Arial" panose="020B0604020202020204" pitchFamily="34" charset="0"/>
              <a:buChar char="•"/>
            </a:pPr>
            <a:r>
              <a:rPr lang="en-US" sz="2200" b="0" dirty="0"/>
              <a:t>A second oral request is required but may be concurrent with the written request.</a:t>
            </a:r>
          </a:p>
          <a:p>
            <a:pPr marL="342900" indent="-342900">
              <a:buFont typeface="Arial" panose="020B0604020202020204" pitchFamily="34" charset="0"/>
              <a:buChar char="•"/>
            </a:pPr>
            <a:r>
              <a:rPr lang="en-US" sz="2200" b="0" dirty="0"/>
              <a:t>Qualified patients may rescind their request at any time, and in any manner, without regard to mental state.</a:t>
            </a:r>
          </a:p>
          <a:p>
            <a:pPr marL="342900" indent="-342900">
              <a:buFont typeface="Arial" panose="020B0604020202020204" pitchFamily="34" charset="0"/>
              <a:buChar char="•"/>
            </a:pPr>
            <a:r>
              <a:rPr lang="en-US" sz="2200" b="0" dirty="0"/>
              <a:t>The attending physician must explicitly offer an opportunity to rescind the request at the end of the 15-day waiting period.</a:t>
            </a:r>
          </a:p>
          <a:p>
            <a:pPr marL="342900" indent="-342900">
              <a:buFont typeface="Arial" panose="020B0604020202020204" pitchFamily="34" charset="0"/>
              <a:buChar char="•"/>
            </a:pPr>
            <a:r>
              <a:rPr lang="en-US" sz="2200" b="0" dirty="0"/>
              <a:t>The attending physician must wait 48 hours after receiving the written request to prescribe the medication.</a:t>
            </a:r>
          </a:p>
        </p:txBody>
      </p:sp>
    </p:spTree>
    <p:extLst>
      <p:ext uri="{BB962C8B-B14F-4D97-AF65-F5344CB8AC3E}">
        <p14:creationId xmlns:p14="http://schemas.microsoft.com/office/powerpoint/2010/main" val="45190760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52C5AA73-2C12-4342-8FBA-355B70C89DF3}"/>
              </a:ext>
            </a:extLst>
          </p:cNvPr>
          <p:cNvSpPr/>
          <p:nvPr/>
        </p:nvSpPr>
        <p:spPr bwMode="auto">
          <a:xfrm>
            <a:off x="762000" y="3352800"/>
            <a:ext cx="7772400" cy="457200"/>
          </a:xfrm>
          <a:prstGeom prst="rect">
            <a:avLst/>
          </a:prstGeom>
          <a:solidFill>
            <a:schemeClr val="bg1"/>
          </a:solidFill>
          <a:ln w="9525" cap="flat" cmpd="sng" algn="ctr">
            <a:noFill/>
            <a:prstDash val="solid"/>
            <a:round/>
            <a:headEnd type="none" w="med" len="med"/>
            <a:tailEnd type="none" w="med" len="med"/>
          </a:ln>
          <a:effectLst/>
        </p:spPr>
        <p:txBody>
          <a:bodyPr/>
          <a:lstStyle/>
          <a:p>
            <a:pPr>
              <a:defRPr/>
            </a:pPr>
            <a:endParaRPr lang="en-US" sz="1800">
              <a:effectLst>
                <a:outerShdw blurRad="38100" dist="38100" dir="2700000" algn="tl">
                  <a:srgbClr val="000000">
                    <a:alpha val="43137"/>
                  </a:srgbClr>
                </a:outerShdw>
              </a:effectLst>
              <a:ea typeface="ＭＳ Ｐゴシック" charset="0"/>
            </a:endParaRPr>
          </a:p>
        </p:txBody>
      </p:sp>
      <p:pic>
        <p:nvPicPr>
          <p:cNvPr id="2" name="Picture 1">
            <a:extLst>
              <a:ext uri="{FF2B5EF4-FFF2-40B4-BE49-F238E27FC236}">
                <a16:creationId xmlns:a16="http://schemas.microsoft.com/office/drawing/2014/main" id="{FFC289F3-EB01-48EB-94FD-7ACF73D3836E}"/>
              </a:ext>
            </a:extLst>
          </p:cNvPr>
          <p:cNvPicPr>
            <a:picLocks noChangeAspect="1"/>
          </p:cNvPicPr>
          <p:nvPr/>
        </p:nvPicPr>
        <p:blipFill>
          <a:blip r:embed="rId2"/>
          <a:stretch>
            <a:fillRect/>
          </a:stretch>
        </p:blipFill>
        <p:spPr>
          <a:xfrm>
            <a:off x="7315200" y="5746750"/>
            <a:ext cx="1410386" cy="609600"/>
          </a:xfrm>
          <a:prstGeom prst="rect">
            <a:avLst/>
          </a:prstGeom>
        </p:spPr>
      </p:pic>
      <p:sp>
        <p:nvSpPr>
          <p:cNvPr id="4" name="TextBox 3">
            <a:extLst>
              <a:ext uri="{FF2B5EF4-FFF2-40B4-BE49-F238E27FC236}">
                <a16:creationId xmlns:a16="http://schemas.microsoft.com/office/drawing/2014/main" id="{0D07842E-BC82-45C8-BDF8-55474D3F8FBB}"/>
              </a:ext>
            </a:extLst>
          </p:cNvPr>
          <p:cNvSpPr txBox="1"/>
          <p:nvPr/>
        </p:nvSpPr>
        <p:spPr>
          <a:xfrm>
            <a:off x="533400" y="990600"/>
            <a:ext cx="8192186" cy="4955203"/>
          </a:xfrm>
          <a:prstGeom prst="rect">
            <a:avLst/>
          </a:prstGeom>
          <a:noFill/>
        </p:spPr>
        <p:txBody>
          <a:bodyPr wrap="square" rtlCol="0">
            <a:spAutoFit/>
          </a:bodyPr>
          <a:lstStyle/>
          <a:p>
            <a:r>
              <a:rPr lang="en-US" u="sng" dirty="0"/>
              <a:t>Written request:</a:t>
            </a:r>
          </a:p>
          <a:p>
            <a:endParaRPr lang="en-US" sz="600" u="sng" dirty="0"/>
          </a:p>
          <a:p>
            <a:pPr marL="342900" indent="-342900">
              <a:buFont typeface="Arial" panose="020B0604020202020204" pitchFamily="34" charset="0"/>
              <a:buChar char="•"/>
            </a:pPr>
            <a:r>
              <a:rPr lang="en-US" sz="2200" b="0" dirty="0"/>
              <a:t>Must use the regulatory form</a:t>
            </a:r>
          </a:p>
          <a:p>
            <a:pPr marL="342900" indent="-342900">
              <a:buFont typeface="Arial" panose="020B0604020202020204" pitchFamily="34" charset="0"/>
              <a:buChar char="•"/>
            </a:pPr>
            <a:r>
              <a:rPr lang="en-US" sz="2200" b="0" dirty="0"/>
              <a:t>Must be signed and dated by the qualified patient</a:t>
            </a:r>
          </a:p>
          <a:p>
            <a:pPr marL="342900" indent="-342900">
              <a:buFont typeface="Arial" panose="020B0604020202020204" pitchFamily="34" charset="0"/>
              <a:buChar char="•"/>
            </a:pPr>
            <a:r>
              <a:rPr lang="en-US" sz="2200" b="0" dirty="0"/>
              <a:t>Must be witnessed by at least 2 individuals attesting that, to the best of their knowledge and belief, the patient is competent, is acting voluntarily and is not being coerced to sign the request</a:t>
            </a:r>
          </a:p>
          <a:p>
            <a:pPr marL="342900" indent="-342900">
              <a:buFont typeface="Arial" panose="020B0604020202020204" pitchFamily="34" charset="0"/>
              <a:buChar char="•"/>
            </a:pPr>
            <a:r>
              <a:rPr lang="en-US" sz="2200" b="0" dirty="0"/>
              <a:t>At least 1 witness and any interpreter must NOT be:</a:t>
            </a:r>
          </a:p>
          <a:p>
            <a:pPr marL="800100" lvl="1" indent="-342900">
              <a:buFont typeface="Courier New" panose="02070309020205020404" pitchFamily="49" charset="0"/>
              <a:buChar char="o"/>
            </a:pPr>
            <a:r>
              <a:rPr lang="en-US" sz="2200" b="0" dirty="0"/>
              <a:t>Relative of patient by blood, marriage, or adoption</a:t>
            </a:r>
          </a:p>
          <a:p>
            <a:pPr marL="800100" lvl="1" indent="-342900">
              <a:buFont typeface="Courier New" panose="02070309020205020404" pitchFamily="49" charset="0"/>
              <a:buChar char="o"/>
            </a:pPr>
            <a:r>
              <a:rPr lang="en-US" sz="2200" b="0" dirty="0"/>
              <a:t>Person entitled to any portion of qualified patient’s estate</a:t>
            </a:r>
          </a:p>
          <a:p>
            <a:pPr marL="800100" lvl="1" indent="-342900">
              <a:buFont typeface="Courier New" panose="02070309020205020404" pitchFamily="49" charset="0"/>
              <a:buChar char="o"/>
            </a:pPr>
            <a:r>
              <a:rPr lang="en-US" sz="2200" b="0" dirty="0"/>
              <a:t>Owner, operator, or employee of health care facility where the patient is receiving care</a:t>
            </a:r>
          </a:p>
          <a:p>
            <a:pPr marL="342900" indent="-342900">
              <a:buFont typeface="Arial" panose="020B0604020202020204" pitchFamily="34" charset="0"/>
              <a:buChar char="•"/>
            </a:pPr>
            <a:r>
              <a:rPr lang="en-US" sz="2200" b="0" dirty="0"/>
              <a:t>Attending physician may not be a witness</a:t>
            </a:r>
          </a:p>
          <a:p>
            <a:pPr marL="342900" indent="-342900">
              <a:buFont typeface="Arial" panose="020B0604020202020204" pitchFamily="34" charset="0"/>
              <a:buChar char="•"/>
            </a:pPr>
            <a:r>
              <a:rPr lang="en-US" sz="2200" b="0" dirty="0"/>
              <a:t>If the patient is in an LTC facility, 1 witness must be an individual designated by the facility.</a:t>
            </a:r>
            <a:endParaRPr lang="en-US" sz="2200" b="0" i="1" dirty="0"/>
          </a:p>
        </p:txBody>
      </p:sp>
    </p:spTree>
    <p:extLst>
      <p:ext uri="{BB962C8B-B14F-4D97-AF65-F5344CB8AC3E}">
        <p14:creationId xmlns:p14="http://schemas.microsoft.com/office/powerpoint/2010/main" val="236542820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52C5AA73-2C12-4342-8FBA-355B70C89DF3}"/>
              </a:ext>
            </a:extLst>
          </p:cNvPr>
          <p:cNvSpPr/>
          <p:nvPr/>
        </p:nvSpPr>
        <p:spPr bwMode="auto">
          <a:xfrm>
            <a:off x="762000" y="3352800"/>
            <a:ext cx="7772400" cy="457200"/>
          </a:xfrm>
          <a:prstGeom prst="rect">
            <a:avLst/>
          </a:prstGeom>
          <a:solidFill>
            <a:schemeClr val="bg1"/>
          </a:solidFill>
          <a:ln w="9525" cap="flat" cmpd="sng" algn="ctr">
            <a:noFill/>
            <a:prstDash val="solid"/>
            <a:round/>
            <a:headEnd type="none" w="med" len="med"/>
            <a:tailEnd type="none" w="med" len="med"/>
          </a:ln>
          <a:effectLst/>
        </p:spPr>
        <p:txBody>
          <a:bodyPr/>
          <a:lstStyle/>
          <a:p>
            <a:pPr>
              <a:defRPr/>
            </a:pPr>
            <a:endParaRPr lang="en-US" sz="1800">
              <a:effectLst>
                <a:outerShdw blurRad="38100" dist="38100" dir="2700000" algn="tl">
                  <a:srgbClr val="000000">
                    <a:alpha val="43137"/>
                  </a:srgbClr>
                </a:outerShdw>
              </a:effectLst>
              <a:ea typeface="ＭＳ Ｐゴシック" charset="0"/>
            </a:endParaRPr>
          </a:p>
        </p:txBody>
      </p:sp>
      <p:sp>
        <p:nvSpPr>
          <p:cNvPr id="4099" name="Title 1">
            <a:extLst>
              <a:ext uri="{FF2B5EF4-FFF2-40B4-BE49-F238E27FC236}">
                <a16:creationId xmlns:a16="http://schemas.microsoft.com/office/drawing/2014/main" id="{981E2CCA-1292-4BBA-AE91-1CDA26745470}"/>
              </a:ext>
            </a:extLst>
          </p:cNvPr>
          <p:cNvSpPr>
            <a:spLocks noGrp="1" noChangeArrowheads="1"/>
          </p:cNvSpPr>
          <p:nvPr>
            <p:ph type="ctrTitle"/>
          </p:nvPr>
        </p:nvSpPr>
        <p:spPr>
          <a:xfrm>
            <a:off x="609600" y="990600"/>
            <a:ext cx="8096593" cy="5257800"/>
          </a:xfrm>
        </p:spPr>
        <p:txBody>
          <a:bodyPr/>
          <a:lstStyle/>
          <a:p>
            <a:r>
              <a:rPr lang="en-US" sz="2400" b="1" u="sng" dirty="0">
                <a:solidFill>
                  <a:schemeClr val="tx1"/>
                </a:solidFill>
                <a:latin typeface="+mn-lt"/>
              </a:rPr>
              <a:t>Attending physician responsibilities</a:t>
            </a:r>
            <a:r>
              <a:rPr lang="en-US" sz="2400" b="1" dirty="0">
                <a:solidFill>
                  <a:schemeClr val="tx1"/>
                </a:solidFill>
                <a:latin typeface="+mn-lt"/>
              </a:rPr>
              <a:t>:</a:t>
            </a:r>
            <a:br>
              <a:rPr lang="en-US" sz="2200" dirty="0">
                <a:latin typeface="+mn-lt"/>
              </a:rPr>
            </a:br>
            <a:r>
              <a:rPr lang="en-US" sz="600" dirty="0">
                <a:solidFill>
                  <a:schemeClr val="bg1"/>
                </a:solidFill>
                <a:latin typeface="+mn-lt"/>
              </a:rPr>
              <a:t>b</a:t>
            </a:r>
            <a:br>
              <a:rPr lang="en-US" sz="2200" dirty="0">
                <a:latin typeface="+mn-lt"/>
              </a:rPr>
            </a:br>
            <a:r>
              <a:rPr lang="en-US" sz="2200" dirty="0">
                <a:latin typeface="+mn-lt"/>
              </a:rPr>
              <a:t>•  </a:t>
            </a:r>
            <a:r>
              <a:rPr lang="en-US" sz="2200" dirty="0">
                <a:solidFill>
                  <a:schemeClr val="tx1"/>
                </a:solidFill>
                <a:latin typeface="+mn-lt"/>
              </a:rPr>
              <a:t>Makes the initial diagnosis of a terminal disease</a:t>
            </a:r>
            <a:br>
              <a:rPr lang="en-US" sz="2200" dirty="0">
                <a:solidFill>
                  <a:schemeClr val="tx1"/>
                </a:solidFill>
                <a:latin typeface="+mn-lt"/>
              </a:rPr>
            </a:br>
            <a:r>
              <a:rPr lang="en-US" sz="2200" dirty="0">
                <a:solidFill>
                  <a:schemeClr val="tx1"/>
                </a:solidFill>
                <a:latin typeface="+mn-lt"/>
              </a:rPr>
              <a:t>•  Makes the initial determination of patient competency</a:t>
            </a:r>
            <a:br>
              <a:rPr lang="en-US" sz="2200" dirty="0">
                <a:solidFill>
                  <a:schemeClr val="tx1"/>
                </a:solidFill>
                <a:latin typeface="+mn-lt"/>
              </a:rPr>
            </a:br>
            <a:r>
              <a:rPr lang="en-US" sz="2200" dirty="0">
                <a:solidFill>
                  <a:schemeClr val="tx1"/>
                </a:solidFill>
                <a:latin typeface="+mn-lt"/>
              </a:rPr>
              <a:t>•  Makes the initial determination that the written request was made</a:t>
            </a:r>
            <a:br>
              <a:rPr lang="en-US" sz="2200" dirty="0">
                <a:solidFill>
                  <a:schemeClr val="tx1"/>
                </a:solidFill>
                <a:latin typeface="+mn-lt"/>
              </a:rPr>
            </a:br>
            <a:r>
              <a:rPr lang="en-US" sz="2200" dirty="0">
                <a:solidFill>
                  <a:schemeClr val="tx1"/>
                </a:solidFill>
                <a:latin typeface="+mn-lt"/>
              </a:rPr>
              <a:t>    voluntarily</a:t>
            </a:r>
            <a:br>
              <a:rPr lang="en-US" sz="2200" dirty="0">
                <a:solidFill>
                  <a:schemeClr val="tx1"/>
                </a:solidFill>
                <a:latin typeface="+mn-lt"/>
              </a:rPr>
            </a:br>
            <a:r>
              <a:rPr lang="en-US" sz="2200" dirty="0">
                <a:solidFill>
                  <a:schemeClr val="tx1"/>
                </a:solidFill>
                <a:latin typeface="+mn-lt"/>
              </a:rPr>
              <a:t>•  Requests evidence of Maine residency</a:t>
            </a:r>
            <a:br>
              <a:rPr lang="en-US" sz="2200" dirty="0">
                <a:solidFill>
                  <a:schemeClr val="tx1"/>
                </a:solidFill>
                <a:latin typeface="+mn-lt"/>
              </a:rPr>
            </a:br>
            <a:r>
              <a:rPr lang="en-US" sz="2200" dirty="0">
                <a:solidFill>
                  <a:schemeClr val="tx1"/>
                </a:solidFill>
                <a:latin typeface="+mn-lt"/>
              </a:rPr>
              <a:t>•  Assists patient to make an “informed decision”</a:t>
            </a:r>
            <a:br>
              <a:rPr lang="en-US" sz="2200" dirty="0">
                <a:solidFill>
                  <a:schemeClr val="tx1"/>
                </a:solidFill>
                <a:latin typeface="+mn-lt"/>
              </a:rPr>
            </a:br>
            <a:r>
              <a:rPr lang="en-US" sz="2200" dirty="0">
                <a:solidFill>
                  <a:schemeClr val="tx1"/>
                </a:solidFill>
                <a:latin typeface="+mn-lt"/>
              </a:rPr>
              <a:t>•  Refers patient to consulting physician for confirmation of the</a:t>
            </a:r>
            <a:br>
              <a:rPr lang="en-US" sz="2200" dirty="0">
                <a:solidFill>
                  <a:schemeClr val="tx1"/>
                </a:solidFill>
                <a:latin typeface="+mn-lt"/>
              </a:rPr>
            </a:br>
            <a:r>
              <a:rPr lang="en-US" sz="2200" dirty="0">
                <a:solidFill>
                  <a:schemeClr val="tx1"/>
                </a:solidFill>
                <a:latin typeface="+mn-lt"/>
              </a:rPr>
              <a:t>   diagnosis, prognosis, competency and that the patient is acting </a:t>
            </a:r>
            <a:br>
              <a:rPr lang="en-US" sz="2200" dirty="0">
                <a:solidFill>
                  <a:schemeClr val="tx1"/>
                </a:solidFill>
                <a:latin typeface="+mn-lt"/>
              </a:rPr>
            </a:br>
            <a:r>
              <a:rPr lang="en-US" sz="2200" dirty="0">
                <a:solidFill>
                  <a:schemeClr val="tx1"/>
                </a:solidFill>
                <a:latin typeface="+mn-lt"/>
              </a:rPr>
              <a:t>   voluntarily</a:t>
            </a:r>
            <a:br>
              <a:rPr lang="en-US" sz="2200" dirty="0">
                <a:solidFill>
                  <a:schemeClr val="tx1"/>
                </a:solidFill>
                <a:latin typeface="+mn-lt"/>
              </a:rPr>
            </a:br>
            <a:r>
              <a:rPr lang="en-US" sz="2200" dirty="0">
                <a:solidFill>
                  <a:schemeClr val="tx1"/>
                </a:solidFill>
                <a:latin typeface="+mn-lt"/>
              </a:rPr>
              <a:t>•  Meets alone with patient (with interpreter, if necessary) to</a:t>
            </a:r>
            <a:br>
              <a:rPr lang="en-US" sz="2200" dirty="0">
                <a:solidFill>
                  <a:schemeClr val="tx1"/>
                </a:solidFill>
                <a:latin typeface="+mn-lt"/>
              </a:rPr>
            </a:br>
            <a:r>
              <a:rPr lang="en-US" sz="2200" dirty="0">
                <a:solidFill>
                  <a:schemeClr val="tx1"/>
                </a:solidFill>
                <a:latin typeface="+mn-lt"/>
              </a:rPr>
              <a:t>    confirm lack of coercion or undue influence</a:t>
            </a:r>
            <a:br>
              <a:rPr lang="en-US" sz="2200" dirty="0">
                <a:solidFill>
                  <a:schemeClr val="tx1"/>
                </a:solidFill>
                <a:latin typeface="+mn-lt"/>
              </a:rPr>
            </a:br>
            <a:r>
              <a:rPr lang="en-US" sz="2200" dirty="0">
                <a:solidFill>
                  <a:schemeClr val="tx1"/>
                </a:solidFill>
                <a:latin typeface="+mn-lt"/>
              </a:rPr>
              <a:t>•  Refers patient for counseling, if appropriate</a:t>
            </a:r>
            <a:br>
              <a:rPr lang="en-US" sz="2200" dirty="0">
                <a:solidFill>
                  <a:schemeClr val="tx1"/>
                </a:solidFill>
                <a:latin typeface="+mn-lt"/>
              </a:rPr>
            </a:br>
            <a:r>
              <a:rPr lang="en-US" sz="2200" dirty="0">
                <a:solidFill>
                  <a:schemeClr val="tx1"/>
                </a:solidFill>
                <a:latin typeface="+mn-lt"/>
              </a:rPr>
              <a:t>•  Recommends that patient notify next of kin</a:t>
            </a:r>
            <a:br>
              <a:rPr lang="en-US" sz="3200" dirty="0">
                <a:latin typeface="+mn-lt"/>
              </a:rPr>
            </a:br>
            <a:endParaRPr lang="en-US" altLang="en-US" sz="2000" dirty="0">
              <a:latin typeface="+mn-lt"/>
              <a:ea typeface="ＭＳ Ｐゴシック" panose="020B0600070205080204" pitchFamily="34" charset="-128"/>
            </a:endParaRPr>
          </a:p>
        </p:txBody>
      </p:sp>
      <p:pic>
        <p:nvPicPr>
          <p:cNvPr id="2" name="Picture 1">
            <a:extLst>
              <a:ext uri="{FF2B5EF4-FFF2-40B4-BE49-F238E27FC236}">
                <a16:creationId xmlns:a16="http://schemas.microsoft.com/office/drawing/2014/main" id="{FFC289F3-EB01-48EB-94FD-7ACF73D3836E}"/>
              </a:ext>
            </a:extLst>
          </p:cNvPr>
          <p:cNvPicPr>
            <a:picLocks noChangeAspect="1"/>
          </p:cNvPicPr>
          <p:nvPr/>
        </p:nvPicPr>
        <p:blipFill>
          <a:blip r:embed="rId2"/>
          <a:stretch>
            <a:fillRect/>
          </a:stretch>
        </p:blipFill>
        <p:spPr>
          <a:xfrm>
            <a:off x="7315200" y="5746750"/>
            <a:ext cx="1410386" cy="609600"/>
          </a:xfrm>
          <a:prstGeom prst="rect">
            <a:avLst/>
          </a:prstGeom>
        </p:spPr>
      </p:pic>
    </p:spTree>
    <p:extLst>
      <p:ext uri="{BB962C8B-B14F-4D97-AF65-F5344CB8AC3E}">
        <p14:creationId xmlns:p14="http://schemas.microsoft.com/office/powerpoint/2010/main" val="229540540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52C5AA73-2C12-4342-8FBA-355B70C89DF3}"/>
              </a:ext>
            </a:extLst>
          </p:cNvPr>
          <p:cNvSpPr/>
          <p:nvPr/>
        </p:nvSpPr>
        <p:spPr bwMode="auto">
          <a:xfrm>
            <a:off x="762000" y="3352800"/>
            <a:ext cx="7772400" cy="457200"/>
          </a:xfrm>
          <a:prstGeom prst="rect">
            <a:avLst/>
          </a:prstGeom>
          <a:solidFill>
            <a:schemeClr val="bg1"/>
          </a:solidFill>
          <a:ln w="9525" cap="flat" cmpd="sng" algn="ctr">
            <a:noFill/>
            <a:prstDash val="solid"/>
            <a:round/>
            <a:headEnd type="none" w="med" len="med"/>
            <a:tailEnd type="none" w="med" len="med"/>
          </a:ln>
          <a:effectLst/>
        </p:spPr>
        <p:txBody>
          <a:bodyPr/>
          <a:lstStyle/>
          <a:p>
            <a:pPr>
              <a:defRPr/>
            </a:pPr>
            <a:endParaRPr lang="en-US" sz="1800">
              <a:effectLst>
                <a:outerShdw blurRad="38100" dist="38100" dir="2700000" algn="tl">
                  <a:srgbClr val="000000">
                    <a:alpha val="43137"/>
                  </a:srgbClr>
                </a:outerShdw>
              </a:effectLst>
              <a:ea typeface="ＭＳ Ｐゴシック" charset="0"/>
            </a:endParaRPr>
          </a:p>
        </p:txBody>
      </p:sp>
      <p:pic>
        <p:nvPicPr>
          <p:cNvPr id="2" name="Picture 1">
            <a:extLst>
              <a:ext uri="{FF2B5EF4-FFF2-40B4-BE49-F238E27FC236}">
                <a16:creationId xmlns:a16="http://schemas.microsoft.com/office/drawing/2014/main" id="{FFC289F3-EB01-48EB-94FD-7ACF73D3836E}"/>
              </a:ext>
            </a:extLst>
          </p:cNvPr>
          <p:cNvPicPr>
            <a:picLocks noChangeAspect="1"/>
          </p:cNvPicPr>
          <p:nvPr/>
        </p:nvPicPr>
        <p:blipFill>
          <a:blip r:embed="rId2"/>
          <a:stretch>
            <a:fillRect/>
          </a:stretch>
        </p:blipFill>
        <p:spPr>
          <a:xfrm>
            <a:off x="7315200" y="5746750"/>
            <a:ext cx="1410386" cy="609600"/>
          </a:xfrm>
          <a:prstGeom prst="rect">
            <a:avLst/>
          </a:prstGeom>
        </p:spPr>
      </p:pic>
      <p:sp>
        <p:nvSpPr>
          <p:cNvPr id="4" name="TextBox 3">
            <a:extLst>
              <a:ext uri="{FF2B5EF4-FFF2-40B4-BE49-F238E27FC236}">
                <a16:creationId xmlns:a16="http://schemas.microsoft.com/office/drawing/2014/main" id="{86563640-E96A-4844-A8E2-DEB434D0760D}"/>
              </a:ext>
            </a:extLst>
          </p:cNvPr>
          <p:cNvSpPr txBox="1"/>
          <p:nvPr/>
        </p:nvSpPr>
        <p:spPr>
          <a:xfrm>
            <a:off x="533400" y="1033820"/>
            <a:ext cx="8077200" cy="4985980"/>
          </a:xfrm>
          <a:prstGeom prst="rect">
            <a:avLst/>
          </a:prstGeom>
          <a:noFill/>
        </p:spPr>
        <p:txBody>
          <a:bodyPr wrap="square" rtlCol="0">
            <a:spAutoFit/>
          </a:bodyPr>
          <a:lstStyle/>
          <a:p>
            <a:r>
              <a:rPr lang="en-US" u="sng" dirty="0"/>
              <a:t>Attending physician responsibilities, cont.</a:t>
            </a:r>
          </a:p>
          <a:p>
            <a:endParaRPr lang="en-US" sz="600" u="sng" dirty="0"/>
          </a:p>
          <a:p>
            <a:pPr marL="342900" lvl="0" indent="-342900">
              <a:buFont typeface="Arial" panose="020B0604020202020204" pitchFamily="34" charset="0"/>
              <a:buChar char="•"/>
            </a:pPr>
            <a:r>
              <a:rPr lang="en-US" b="0" dirty="0"/>
              <a:t>Counsels patient to have another person present when taking the medication and not to take it in a public place</a:t>
            </a:r>
          </a:p>
          <a:p>
            <a:pPr marL="342900" lvl="0" indent="-342900">
              <a:buFont typeface="Arial" panose="020B0604020202020204" pitchFamily="34" charset="0"/>
              <a:buChar char="•"/>
            </a:pPr>
            <a:r>
              <a:rPr lang="en-US" b="0" dirty="0"/>
              <a:t>Informs patient of the right to rescind the request and explicitly offers the patient an opportunity to rescind the request at the end of the 15-day waiting period</a:t>
            </a:r>
          </a:p>
          <a:p>
            <a:pPr marL="342900" lvl="0" indent="-342900">
              <a:buFont typeface="Arial" panose="020B0604020202020204" pitchFamily="34" charset="0"/>
              <a:buChar char="•"/>
            </a:pPr>
            <a:r>
              <a:rPr lang="en-US" b="0" dirty="0"/>
              <a:t>Verifies, immediately before writing prescription, that the patient is making an “informed decision”</a:t>
            </a:r>
            <a:br>
              <a:rPr lang="en-US" b="0" dirty="0"/>
            </a:br>
            <a:r>
              <a:rPr lang="en-US" b="0" dirty="0"/>
              <a:t>Fulfills ALL medical record documentation and Maine reporting requirements applicable to attending physicians</a:t>
            </a:r>
          </a:p>
          <a:p>
            <a:pPr marL="342900" lvl="0" indent="-342900">
              <a:buFont typeface="Arial" panose="020B0604020202020204" pitchFamily="34" charset="0"/>
              <a:buChar char="•"/>
            </a:pPr>
            <a:r>
              <a:rPr lang="en-US" b="0" dirty="0"/>
              <a:t>Ensures all actions required by law are taken prior to writing the prescription</a:t>
            </a:r>
          </a:p>
          <a:p>
            <a:pPr marL="342900" lvl="0" indent="-342900">
              <a:buFont typeface="Arial" panose="020B0604020202020204" pitchFamily="34" charset="0"/>
              <a:buChar char="•"/>
            </a:pPr>
            <a:r>
              <a:rPr lang="en-US" b="0" dirty="0"/>
              <a:t>Dispenses medications or contacts pharmacy</a:t>
            </a:r>
          </a:p>
        </p:txBody>
      </p:sp>
    </p:spTree>
    <p:extLst>
      <p:ext uri="{BB962C8B-B14F-4D97-AF65-F5344CB8AC3E}">
        <p14:creationId xmlns:p14="http://schemas.microsoft.com/office/powerpoint/2010/main" val="2454315612"/>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52C5AA73-2C12-4342-8FBA-355B70C89DF3}"/>
              </a:ext>
            </a:extLst>
          </p:cNvPr>
          <p:cNvSpPr/>
          <p:nvPr/>
        </p:nvSpPr>
        <p:spPr bwMode="auto">
          <a:xfrm>
            <a:off x="762000" y="3352800"/>
            <a:ext cx="7772400" cy="457200"/>
          </a:xfrm>
          <a:prstGeom prst="rect">
            <a:avLst/>
          </a:prstGeom>
          <a:solidFill>
            <a:schemeClr val="bg1"/>
          </a:solidFill>
          <a:ln w="9525" cap="flat" cmpd="sng" algn="ctr">
            <a:noFill/>
            <a:prstDash val="solid"/>
            <a:round/>
            <a:headEnd type="none" w="med" len="med"/>
            <a:tailEnd type="none" w="med" len="med"/>
          </a:ln>
          <a:effectLst/>
        </p:spPr>
        <p:txBody>
          <a:bodyPr/>
          <a:lstStyle/>
          <a:p>
            <a:pPr>
              <a:defRPr/>
            </a:pPr>
            <a:endParaRPr lang="en-US" sz="1800">
              <a:effectLst>
                <a:outerShdw blurRad="38100" dist="38100" dir="2700000" algn="tl">
                  <a:srgbClr val="000000">
                    <a:alpha val="43137"/>
                  </a:srgbClr>
                </a:outerShdw>
              </a:effectLst>
              <a:ea typeface="ＭＳ Ｐゴシック" charset="0"/>
            </a:endParaRPr>
          </a:p>
        </p:txBody>
      </p:sp>
      <p:pic>
        <p:nvPicPr>
          <p:cNvPr id="2" name="Picture 1">
            <a:extLst>
              <a:ext uri="{FF2B5EF4-FFF2-40B4-BE49-F238E27FC236}">
                <a16:creationId xmlns:a16="http://schemas.microsoft.com/office/drawing/2014/main" id="{FFC289F3-EB01-48EB-94FD-7ACF73D3836E}"/>
              </a:ext>
            </a:extLst>
          </p:cNvPr>
          <p:cNvPicPr>
            <a:picLocks noChangeAspect="1"/>
          </p:cNvPicPr>
          <p:nvPr/>
        </p:nvPicPr>
        <p:blipFill>
          <a:blip r:embed="rId2"/>
          <a:stretch>
            <a:fillRect/>
          </a:stretch>
        </p:blipFill>
        <p:spPr>
          <a:xfrm>
            <a:off x="7315200" y="5746750"/>
            <a:ext cx="1410386" cy="609600"/>
          </a:xfrm>
          <a:prstGeom prst="rect">
            <a:avLst/>
          </a:prstGeom>
        </p:spPr>
      </p:pic>
      <p:sp>
        <p:nvSpPr>
          <p:cNvPr id="3" name="TextBox 2">
            <a:extLst>
              <a:ext uri="{FF2B5EF4-FFF2-40B4-BE49-F238E27FC236}">
                <a16:creationId xmlns:a16="http://schemas.microsoft.com/office/drawing/2014/main" id="{760742E8-B153-4C82-8A74-0A8901566DBF}"/>
              </a:ext>
            </a:extLst>
          </p:cNvPr>
          <p:cNvSpPr txBox="1"/>
          <p:nvPr/>
        </p:nvSpPr>
        <p:spPr>
          <a:xfrm>
            <a:off x="533400" y="990600"/>
            <a:ext cx="8192186" cy="5170646"/>
          </a:xfrm>
          <a:prstGeom prst="rect">
            <a:avLst/>
          </a:prstGeom>
          <a:noFill/>
        </p:spPr>
        <p:txBody>
          <a:bodyPr wrap="square" rtlCol="0">
            <a:spAutoFit/>
          </a:bodyPr>
          <a:lstStyle/>
          <a:p>
            <a:r>
              <a:rPr lang="en-US" dirty="0"/>
              <a:t>Other statutory requirements:</a:t>
            </a:r>
          </a:p>
          <a:p>
            <a:pPr marL="342900" indent="-342900">
              <a:buFont typeface="Arial" panose="020B0604020202020204" pitchFamily="34" charset="0"/>
              <a:buChar char="•"/>
            </a:pPr>
            <a:r>
              <a:rPr lang="en-US" sz="2200" b="0" dirty="0"/>
              <a:t>Attending or consulting physician who believes the patient may have a psychiatric or psychological disorder or depression causing impaired judgment shall refer patient for counseling</a:t>
            </a:r>
          </a:p>
          <a:p>
            <a:endParaRPr lang="en-US" sz="800" dirty="0"/>
          </a:p>
          <a:p>
            <a:r>
              <a:rPr lang="en-US" dirty="0"/>
              <a:t>Medical record documentation requirements:</a:t>
            </a:r>
          </a:p>
          <a:p>
            <a:pPr marL="342900" indent="-342900">
              <a:buFont typeface="Arial" panose="020B0604020202020204" pitchFamily="34" charset="0"/>
              <a:buChar char="•"/>
            </a:pPr>
            <a:r>
              <a:rPr lang="en-US" sz="2200" b="0" dirty="0"/>
              <a:t>All oral and written requests by the patient</a:t>
            </a:r>
          </a:p>
          <a:p>
            <a:pPr marL="342900" indent="-342900">
              <a:buFont typeface="Arial" panose="020B0604020202020204" pitchFamily="34" charset="0"/>
              <a:buChar char="•"/>
            </a:pPr>
            <a:r>
              <a:rPr lang="en-US" sz="2200" b="0" dirty="0"/>
              <a:t>Attending and consulting physicians’ diagnosis, prognosis, and determination that the patient is competent, acting voluntarily, and has made an “informed decision”</a:t>
            </a:r>
          </a:p>
          <a:p>
            <a:pPr marL="342900" indent="-342900">
              <a:buFont typeface="Arial" panose="020B0604020202020204" pitchFamily="34" charset="0"/>
              <a:buChar char="•"/>
            </a:pPr>
            <a:r>
              <a:rPr lang="en-US" sz="2200" b="0" dirty="0"/>
              <a:t>Counseling report, if any</a:t>
            </a:r>
          </a:p>
          <a:p>
            <a:pPr marL="342900" indent="-342900">
              <a:buFont typeface="Arial" panose="020B0604020202020204" pitchFamily="34" charset="0"/>
              <a:buChar char="•"/>
            </a:pPr>
            <a:r>
              <a:rPr lang="en-US" sz="2200" b="0" dirty="0"/>
              <a:t>Attending physician’s explicit offer to rescind at the time of the second oral request</a:t>
            </a:r>
          </a:p>
          <a:p>
            <a:pPr marL="342900" indent="-342900">
              <a:buFont typeface="Arial" panose="020B0604020202020204" pitchFamily="34" charset="0"/>
              <a:buChar char="•"/>
            </a:pPr>
            <a:r>
              <a:rPr lang="en-US" sz="2200" b="0" dirty="0"/>
              <a:t>Attending physician’s note that all legal requirements have been met, along with the specific medication(s) prescribed</a:t>
            </a:r>
          </a:p>
        </p:txBody>
      </p:sp>
    </p:spTree>
    <p:extLst>
      <p:ext uri="{BB962C8B-B14F-4D97-AF65-F5344CB8AC3E}">
        <p14:creationId xmlns:p14="http://schemas.microsoft.com/office/powerpoint/2010/main" val="1583395196"/>
      </p:ext>
    </p:extLst>
  </p:cSld>
  <p:clrMapOvr>
    <a:masterClrMapping/>
  </p:clrMapOvr>
  <p:transition/>
</p:sld>
</file>

<file path=ppt/theme/theme1.xml><?xml version="1.0" encoding="utf-8"?>
<a:theme xmlns:a="http://schemas.openxmlformats.org/drawingml/2006/main" name="Quadrant">
  <a:themeElements>
    <a:clrScheme name="Custom 6">
      <a:dk1>
        <a:srgbClr val="000000"/>
      </a:dk1>
      <a:lt1>
        <a:srgbClr val="FFFFFF"/>
      </a:lt1>
      <a:dk2>
        <a:srgbClr val="420000"/>
      </a:dk2>
      <a:lt2>
        <a:srgbClr val="660000"/>
      </a:lt2>
      <a:accent1>
        <a:srgbClr val="CCCC00"/>
      </a:accent1>
      <a:accent2>
        <a:srgbClr val="516DA6"/>
      </a:accent2>
      <a:accent3>
        <a:srgbClr val="FFFFFF"/>
      </a:accent3>
      <a:accent4>
        <a:srgbClr val="000000"/>
      </a:accent4>
      <a:accent5>
        <a:srgbClr val="E2E2AA"/>
      </a:accent5>
      <a:accent6>
        <a:srgbClr val="8A8A5C"/>
      </a:accent6>
      <a:hlink>
        <a:srgbClr val="996633"/>
      </a:hlink>
      <a:folHlink>
        <a:srgbClr val="993300"/>
      </a:folHlink>
    </a:clrScheme>
    <a:fontScheme name="Quadran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2361</TotalTime>
  <Words>1500</Words>
  <Application>Microsoft Office PowerPoint</Application>
  <PresentationFormat>On-screen Show (4:3)</PresentationFormat>
  <Paragraphs>94</Paragraphs>
  <Slides>13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Courier New</vt:lpstr>
      <vt:lpstr>Times New Roman</vt:lpstr>
      <vt:lpstr>Wingdings</vt:lpstr>
      <vt:lpstr>Quadrant</vt:lpstr>
      <vt:lpstr>An Act to Enact the Maine Death with Dignity Act, P.L 2019, Chapter 271   January 2020</vt:lpstr>
      <vt:lpstr>PowerPoint Presentation</vt:lpstr>
      <vt:lpstr>PowerPoint Presentation</vt:lpstr>
      <vt:lpstr>PowerPoint Presentation</vt:lpstr>
      <vt:lpstr>PowerPoint Presentation</vt:lpstr>
      <vt:lpstr>PowerPoint Presentation</vt:lpstr>
      <vt:lpstr>Attending physician responsibilities: b •  Makes the initial diagnosis of a terminal disease •  Makes the initial determination of patient competency •  Makes the initial determination that the written request was made     voluntarily •  Requests evidence of Maine residency •  Assists patient to make an “informed decision” •  Refers patient to consulting physician for confirmation of the    diagnosis, prognosis, competency and that the patient is acting     voluntarily •  Meets alone with patient (with interpreter, if necessary) to     confirm lack of coercion or undue influence •  Refers patient for counseling, if appropriate •  Recommends that patient notify next of kin </vt:lpstr>
      <vt:lpstr>PowerPoint Presentation</vt:lpstr>
      <vt:lpstr>PowerPoint Presentation</vt:lpstr>
      <vt:lpstr>PowerPoint Presentation</vt:lpstr>
      <vt:lpstr>Other statutory provisions, cont.: b •  It is an affirmative defense to prosecution for: 1) aggravated    attempted murder; 2) murder; and 3) aiding or soliciting suicide     that the person’s conduct was expressly authorized by this Act.  •  “A person who has custody of, or control over, any unused     medications prescribed pursuant to this Act after the death of the    qualified patient shall personally deliver the unused medications to     the nearest facility qualified to dispose of controlled substances, or if    such delivery is impractical, personally dispose of the unused     medications by any lawful means in accordance with any guidelines    adopted by the Department.”         Safe Medicine Disposal for ME Program         Disposal of Unused Medicines: What You Should Know (FDA)         National Drug Take-Back Initiative (DEA)            </vt:lpstr>
      <vt:lpstr>PowerPoint Presentation</vt:lpstr>
      <vt:lpstr>PowerPoint Presentation</vt:lpstr>
    </vt:vector>
  </TitlesOfParts>
  <Company>Miles Healthcare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Looking Ahead</dc:title>
  <dc:creator>SCOTT SHOTT</dc:creator>
  <cp:lastModifiedBy>Becky Schnur</cp:lastModifiedBy>
  <cp:revision>191</cp:revision>
  <cp:lastPrinted>2020-01-22T16:40:27Z</cp:lastPrinted>
  <dcterms:created xsi:type="dcterms:W3CDTF">2009-02-22T19:18:54Z</dcterms:created>
  <dcterms:modified xsi:type="dcterms:W3CDTF">2020-01-22T17:36:58Z</dcterms:modified>
</cp:coreProperties>
</file>